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33" r:id="rId2"/>
    <p:sldId id="299" r:id="rId3"/>
    <p:sldId id="300" r:id="rId4"/>
    <p:sldId id="282" r:id="rId5"/>
    <p:sldId id="325" r:id="rId6"/>
    <p:sldId id="328" r:id="rId7"/>
    <p:sldId id="310" r:id="rId8"/>
    <p:sldId id="334" r:id="rId9"/>
    <p:sldId id="335" r:id="rId10"/>
    <p:sldId id="318" r:id="rId11"/>
    <p:sldId id="319" r:id="rId12"/>
    <p:sldId id="324" r:id="rId13"/>
    <p:sldId id="321" r:id="rId14"/>
    <p:sldId id="323" r:id="rId15"/>
    <p:sldId id="331" r:id="rId16"/>
    <p:sldId id="332" r:id="rId17"/>
    <p:sldId id="330" r:id="rId18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8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BFB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스타일 없음, 눈금 없음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116" d="100"/>
          <a:sy n="116" d="100"/>
        </p:scale>
        <p:origin x="390" y="108"/>
      </p:cViewPr>
      <p:guideLst>
        <p:guide orient="horz" pos="2183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236384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817228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298404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1633014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557222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5983799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4163909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75375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529816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2797581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289474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C7D0C1-D5FE-48CB-AEB6-E9E3D1C2E343}" type="datetimeFigureOut">
              <a:rPr lang="ko-KR" altLang="en-US" smtClean="0"/>
              <a:t>2022-03-14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B5AC3A-BA06-4AE0-833B-7241F9EB1D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556612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0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그림 2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7813" b="7813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직사각형 1"/>
          <p:cNvSpPr/>
          <p:nvPr/>
        </p:nvSpPr>
        <p:spPr>
          <a:xfrm>
            <a:off x="0" y="0"/>
            <a:ext cx="12216800" cy="6858000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endParaRPr lang="ko-KR" altLang="en-US"/>
          </a:p>
        </p:txBody>
      </p:sp>
      <p:sp>
        <p:nvSpPr>
          <p:cNvPr id="12" name="세로 텍스트 개체 틀 11"/>
          <p:cNvSpPr txBox="1"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1013611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r>
              <a:rPr lang="ko-KR" altLang="en-US" sz="1600" b="1" dirty="0" smtClean="0">
                <a:solidFill>
                  <a:schemeClr val="bg1"/>
                </a:solidFill>
              </a:rPr>
              <a:t>해당 페이지는 교육생의 포트폴리오 제출 양식입니다</a:t>
            </a:r>
            <a:r>
              <a:rPr lang="en-US" altLang="ko-KR" sz="1600" b="1" dirty="0" smtClean="0">
                <a:solidFill>
                  <a:schemeClr val="bg1"/>
                </a:solidFill>
              </a:rPr>
              <a:t>.</a:t>
            </a:r>
          </a:p>
          <a:p>
            <a:r>
              <a:rPr lang="ko-KR" altLang="en-US" sz="1600" b="1" dirty="0" smtClean="0">
                <a:solidFill>
                  <a:schemeClr val="bg1"/>
                </a:solidFill>
              </a:rPr>
              <a:t>포트폴리오 제출 항목을 참고하여 자유롭게 포트폴리오를 제출해 주시기 바랍니다</a:t>
            </a:r>
            <a:r>
              <a:rPr lang="en-US" altLang="ko-KR" sz="1600" b="1" dirty="0" smtClean="0">
                <a:solidFill>
                  <a:schemeClr val="bg1"/>
                </a:solidFill>
              </a:rPr>
              <a:t>.</a:t>
            </a:r>
          </a:p>
          <a:p>
            <a:r>
              <a:rPr lang="ko-KR" altLang="en-US" sz="1600" b="1" dirty="0" smtClean="0">
                <a:solidFill>
                  <a:schemeClr val="bg1"/>
                </a:solidFill>
              </a:rPr>
              <a:t>해당 항목이 없는 경우 페이지를 삭제한 뒤에 제출하시기 바랍니다</a:t>
            </a:r>
            <a:r>
              <a:rPr lang="en-US" altLang="ko-KR" sz="1600" b="1" dirty="0" smtClean="0">
                <a:solidFill>
                  <a:schemeClr val="bg1"/>
                </a:solidFill>
              </a:rPr>
              <a:t>.</a:t>
            </a:r>
            <a:endParaRPr lang="ko-KR" altLang="en-US" sz="16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8813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2"/>
          <p:cNvGrpSpPr/>
          <p:nvPr/>
        </p:nvGrpSpPr>
        <p:grpSpPr>
          <a:xfrm>
            <a:off x="8117036" y="513343"/>
            <a:ext cx="3656577" cy="3695738"/>
            <a:chOff x="8307536" y="513343"/>
            <a:chExt cx="3656577" cy="3695738"/>
          </a:xfrm>
        </p:grpSpPr>
        <p:sp>
          <p:nvSpPr>
            <p:cNvPr id="8" name="이등변 삼각형 7"/>
            <p:cNvSpPr/>
            <p:nvPr/>
          </p:nvSpPr>
          <p:spPr>
            <a:xfrm rot="5400000">
              <a:off x="10712131" y="832233"/>
              <a:ext cx="1344721" cy="1159242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9" name="이등변 삼각형 8"/>
            <p:cNvSpPr/>
            <p:nvPr/>
          </p:nvSpPr>
          <p:spPr>
            <a:xfrm rot="16200000" flipH="1">
              <a:off x="9326503" y="606083"/>
              <a:ext cx="1344721" cy="1159242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0" name="이등변 삼각형 9"/>
            <p:cNvSpPr/>
            <p:nvPr/>
          </p:nvSpPr>
          <p:spPr>
            <a:xfrm rot="5400000">
              <a:off x="9574196" y="1657339"/>
              <a:ext cx="1344721" cy="1159242"/>
            </a:xfrm>
            <a:prstGeom prst="triangle">
              <a:avLst/>
            </a:prstGeom>
            <a:solidFill>
              <a:schemeClr val="accent3"/>
            </a:solidFill>
            <a:ln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2" name="이등변 삼각형 11"/>
            <p:cNvSpPr/>
            <p:nvPr/>
          </p:nvSpPr>
          <p:spPr>
            <a:xfrm rot="16200000">
              <a:off x="9812602" y="2403102"/>
              <a:ext cx="1344720" cy="1159242"/>
            </a:xfrm>
            <a:prstGeom prst="triangle">
              <a:avLst/>
            </a:prstGeom>
            <a:solidFill>
              <a:schemeClr val="bg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3" name="이등변 삼각형 12"/>
            <p:cNvSpPr/>
            <p:nvPr/>
          </p:nvSpPr>
          <p:spPr>
            <a:xfrm rot="5400000" flipH="1">
              <a:off x="9232981" y="2957100"/>
              <a:ext cx="1344720" cy="1159242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4" name="이등변 삼각형 13"/>
            <p:cNvSpPr/>
            <p:nvPr/>
          </p:nvSpPr>
          <p:spPr>
            <a:xfrm rot="16200000">
              <a:off x="8214797" y="1555441"/>
              <a:ext cx="1344720" cy="1159242"/>
            </a:xfrm>
            <a:prstGeom prst="triangl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2" name="그룹 1"/>
          <p:cNvGrpSpPr/>
          <p:nvPr/>
        </p:nvGrpSpPr>
        <p:grpSpPr>
          <a:xfrm>
            <a:off x="583464" y="3541759"/>
            <a:ext cx="3793924" cy="769441"/>
            <a:chOff x="510077" y="2691080"/>
            <a:chExt cx="3793924" cy="769441"/>
          </a:xfrm>
        </p:grpSpPr>
        <p:sp>
          <p:nvSpPr>
            <p:cNvPr id="18" name="TextBox 17"/>
            <p:cNvSpPr txBox="1"/>
            <p:nvPr/>
          </p:nvSpPr>
          <p:spPr>
            <a:xfrm>
              <a:off x="510077" y="2691080"/>
              <a:ext cx="3071675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4400" b="1" spc="-150" dirty="0">
                  <a:solidFill>
                    <a:schemeClr val="bg1">
                      <a:alpha val="70000"/>
                    </a:schemeClr>
                  </a:solidFill>
                  <a:latin typeface="+mj-lt"/>
                  <a:ea typeface="THE명품고딕L" panose="02020603020101020101" pitchFamily="18" charset="-127"/>
                </a:rPr>
                <a:t>Certification</a:t>
              </a:r>
              <a:endParaRPr lang="ko-KR" altLang="en-US" sz="4400" b="1" spc="-150" dirty="0">
                <a:solidFill>
                  <a:schemeClr val="bg1"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endParaRPr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1232326" y="2691080"/>
              <a:ext cx="3071675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4400" b="1" spc="-150" dirty="0">
                  <a:solidFill>
                    <a:schemeClr val="tx1">
                      <a:lumMod val="20000"/>
                      <a:lumOff val="80000"/>
                      <a:alpha val="10000"/>
                    </a:schemeClr>
                  </a:solidFill>
                  <a:latin typeface="+mj-lt"/>
                  <a:ea typeface="THE명품고딕L" panose="02020603020101020101" pitchFamily="18" charset="-127"/>
                </a:rPr>
                <a:t>Certification</a:t>
              </a:r>
            </a:p>
          </p:txBody>
        </p:sp>
      </p:grpSp>
      <p:sp>
        <p:nvSpPr>
          <p:cNvPr id="11" name="TextBox 10"/>
          <p:cNvSpPr txBox="1"/>
          <p:nvPr/>
        </p:nvSpPr>
        <p:spPr>
          <a:xfrm>
            <a:off x="527769" y="2211262"/>
            <a:ext cx="3187091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8000" b="1" spc="-150" dirty="0">
                <a:solidFill>
                  <a:schemeClr val="accent2">
                    <a:lumMod val="60000"/>
                    <a:lumOff val="40000"/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rPr>
              <a:t>Part </a:t>
            </a:r>
            <a:r>
              <a:rPr lang="en-US" altLang="ko-KR" sz="8000" b="1" spc="-150" dirty="0" smtClean="0">
                <a:solidFill>
                  <a:schemeClr val="accent2">
                    <a:lumMod val="60000"/>
                    <a:lumOff val="40000"/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rPr>
              <a:t>3.</a:t>
            </a:r>
            <a:endParaRPr lang="ko-KR" altLang="en-US" sz="8000" b="1" spc="-150" dirty="0">
              <a:solidFill>
                <a:schemeClr val="accent2">
                  <a:lumMod val="60000"/>
                  <a:lumOff val="40000"/>
                  <a:alpha val="70000"/>
                </a:schemeClr>
              </a:solidFill>
              <a:latin typeface="+mj-lt"/>
              <a:ea typeface="THE명품고딕L" panose="02020603020101020101" pitchFamily="18" charset="-127"/>
            </a:endParaRPr>
          </a:p>
        </p:txBody>
      </p:sp>
      <p:cxnSp>
        <p:nvCxnSpPr>
          <p:cNvPr id="5" name="직선 연결선 4"/>
          <p:cNvCxnSpPr/>
          <p:nvPr/>
        </p:nvCxnSpPr>
        <p:spPr>
          <a:xfrm>
            <a:off x="635000" y="3429236"/>
            <a:ext cx="5080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38524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BFB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0"/>
            <a:ext cx="12192000" cy="16383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" name="직선 연결선 1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529976" y="652394"/>
            <a:ext cx="70564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3200" b="1" dirty="0">
                <a:solidFill>
                  <a:schemeClr val="accent4"/>
                </a:solidFill>
              </a:rPr>
              <a:t>3.1</a:t>
            </a:r>
            <a:endParaRPr lang="ko-KR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63852" y="645071"/>
            <a:ext cx="1524776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000" spc="-150" dirty="0">
                <a:solidFill>
                  <a:schemeClr val="accent4"/>
                </a:solidFill>
                <a:latin typeface="+mj-ea"/>
                <a:ea typeface="+mj-ea"/>
              </a:rPr>
              <a:t>수상내역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9252" y="1180991"/>
            <a:ext cx="257153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spc="-150" dirty="0">
                <a:solidFill>
                  <a:schemeClr val="accent4"/>
                </a:solidFill>
              </a:rPr>
              <a:t>제</a:t>
            </a:r>
            <a:r>
              <a:rPr lang="en-US" altLang="ko-KR" sz="1400" spc="-150" dirty="0">
                <a:solidFill>
                  <a:schemeClr val="accent4"/>
                </a:solidFill>
              </a:rPr>
              <a:t>3</a:t>
            </a:r>
            <a:r>
              <a:rPr lang="ko-KR" altLang="en-US" sz="1400" spc="-150" dirty="0">
                <a:solidFill>
                  <a:schemeClr val="accent4"/>
                </a:solidFill>
              </a:rPr>
              <a:t>회 </a:t>
            </a:r>
            <a:r>
              <a:rPr lang="en-US" altLang="ko-KR" sz="1400" spc="-150" dirty="0">
                <a:solidFill>
                  <a:schemeClr val="accent4"/>
                </a:solidFill>
              </a:rPr>
              <a:t>OOO </a:t>
            </a:r>
            <a:r>
              <a:rPr lang="ko-KR" altLang="en-US" sz="1400" spc="-150" dirty="0">
                <a:solidFill>
                  <a:schemeClr val="accent4"/>
                </a:solidFill>
              </a:rPr>
              <a:t>대회 공모전 </a:t>
            </a:r>
            <a:r>
              <a:rPr lang="en-US" altLang="ko-KR" sz="1400" spc="-150" dirty="0">
                <a:solidFill>
                  <a:schemeClr val="accent4"/>
                </a:solidFill>
              </a:rPr>
              <a:t>OOO</a:t>
            </a:r>
            <a:r>
              <a:rPr lang="ko-KR" altLang="en-US" sz="1400" spc="-150" dirty="0">
                <a:solidFill>
                  <a:schemeClr val="accent4"/>
                </a:solidFill>
              </a:rPr>
              <a:t>상 수상</a:t>
            </a:r>
          </a:p>
        </p:txBody>
      </p:sp>
      <p:sp>
        <p:nvSpPr>
          <p:cNvPr id="5" name="직사각형 4"/>
          <p:cNvSpPr/>
          <p:nvPr/>
        </p:nvSpPr>
        <p:spPr>
          <a:xfrm>
            <a:off x="2289252" y="2174220"/>
            <a:ext cx="2637081" cy="4010025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9" name="TextBox 38"/>
          <p:cNvSpPr txBox="1"/>
          <p:nvPr/>
        </p:nvSpPr>
        <p:spPr>
          <a:xfrm>
            <a:off x="8085123" y="3601039"/>
            <a:ext cx="3395481" cy="9417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ko-KR" altLang="en-US" dirty="0">
                <a:solidFill>
                  <a:schemeClr val="accent4"/>
                </a:solidFill>
              </a:rPr>
              <a:t>제</a:t>
            </a:r>
            <a:r>
              <a:rPr lang="en-US" altLang="ko-KR" dirty="0">
                <a:solidFill>
                  <a:schemeClr val="accent4"/>
                </a:solidFill>
              </a:rPr>
              <a:t>3</a:t>
            </a:r>
            <a:r>
              <a:rPr lang="ko-KR" altLang="en-US" dirty="0">
                <a:solidFill>
                  <a:schemeClr val="accent4"/>
                </a:solidFill>
              </a:rPr>
              <a:t>회</a:t>
            </a:r>
            <a:r>
              <a:rPr lang="en-US" altLang="ko-KR" dirty="0">
                <a:solidFill>
                  <a:schemeClr val="accent4"/>
                </a:solidFill>
              </a:rPr>
              <a:t> OO </a:t>
            </a:r>
            <a:r>
              <a:rPr lang="ko-KR" altLang="en-US" dirty="0">
                <a:solidFill>
                  <a:schemeClr val="accent4"/>
                </a:solidFill>
              </a:rPr>
              <a:t>마케팅 공모전 </a:t>
            </a:r>
            <a:r>
              <a:rPr lang="en-US" altLang="ko-KR" dirty="0">
                <a:solidFill>
                  <a:schemeClr val="accent4"/>
                </a:solidFill>
              </a:rPr>
              <a:t>OOO</a:t>
            </a:r>
            <a:r>
              <a:rPr lang="ko-KR" altLang="en-US" dirty="0">
                <a:solidFill>
                  <a:schemeClr val="accent4"/>
                </a:solidFill>
              </a:rPr>
              <a:t>상</a:t>
            </a:r>
            <a:endParaRPr lang="en-US" altLang="ko-KR" dirty="0">
              <a:solidFill>
                <a:schemeClr val="accent4"/>
              </a:solidFill>
            </a:endParaRPr>
          </a:p>
          <a:p>
            <a:pPr>
              <a:lnSpc>
                <a:spcPct val="120000"/>
              </a:lnSpc>
            </a:pPr>
            <a:r>
              <a:rPr lang="ko-KR" altLang="en-US" sz="1400" dirty="0">
                <a:solidFill>
                  <a:schemeClr val="accent4"/>
                </a:solidFill>
              </a:rPr>
              <a:t>아이디어 기획 및 </a:t>
            </a:r>
            <a:r>
              <a:rPr lang="en-US" altLang="ko-KR" sz="1400" dirty="0">
                <a:solidFill>
                  <a:schemeClr val="accent4"/>
                </a:solidFill>
              </a:rPr>
              <a:t>OO </a:t>
            </a:r>
            <a:r>
              <a:rPr lang="ko-KR" altLang="en-US" sz="1400" dirty="0">
                <a:solidFill>
                  <a:schemeClr val="accent4"/>
                </a:solidFill>
              </a:rPr>
              <a:t>참여</a:t>
            </a:r>
            <a:endParaRPr lang="en-US" altLang="ko-KR" sz="1400" dirty="0">
              <a:solidFill>
                <a:schemeClr val="accent4"/>
              </a:solidFill>
            </a:endParaRPr>
          </a:p>
          <a:p>
            <a:pPr>
              <a:lnSpc>
                <a:spcPct val="120000"/>
              </a:lnSpc>
            </a:pPr>
            <a:r>
              <a:rPr lang="en-US" altLang="ko-KR" sz="1400" dirty="0">
                <a:solidFill>
                  <a:schemeClr val="accent4"/>
                </a:solidFill>
              </a:rPr>
              <a:t>2012.11</a:t>
            </a:r>
            <a:endParaRPr lang="ko-KR" altLang="en-US" sz="1400" dirty="0">
              <a:solidFill>
                <a:schemeClr val="accent4"/>
              </a:solidFill>
            </a:endParaRPr>
          </a:p>
        </p:txBody>
      </p:sp>
      <p:cxnSp>
        <p:nvCxnSpPr>
          <p:cNvPr id="40" name="직선 연결선 39"/>
          <p:cNvCxnSpPr/>
          <p:nvPr/>
        </p:nvCxnSpPr>
        <p:spPr>
          <a:xfrm>
            <a:off x="7962900" y="3647580"/>
            <a:ext cx="0" cy="848715"/>
          </a:xfrm>
          <a:prstGeom prst="line">
            <a:avLst/>
          </a:prstGeom>
          <a:ln w="762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직사각형 40"/>
          <p:cNvSpPr/>
          <p:nvPr/>
        </p:nvSpPr>
        <p:spPr>
          <a:xfrm>
            <a:off x="5048555" y="2174220"/>
            <a:ext cx="2637081" cy="4010025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52833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BFB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0"/>
            <a:ext cx="12192000" cy="16383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" name="직선 연결선 1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457840" y="652394"/>
            <a:ext cx="7777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3200" b="1" dirty="0">
                <a:solidFill>
                  <a:schemeClr val="accent4"/>
                </a:solidFill>
              </a:rPr>
              <a:t>3.2</a:t>
            </a:r>
            <a:endParaRPr lang="ko-KR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63852" y="645071"/>
            <a:ext cx="1220206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000" spc="-150" dirty="0">
                <a:solidFill>
                  <a:schemeClr val="accent4"/>
                </a:solidFill>
                <a:latin typeface="+mj-ea"/>
                <a:ea typeface="+mj-ea"/>
              </a:rPr>
              <a:t>자격증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9252" y="1180991"/>
            <a:ext cx="237757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spc="-150" dirty="0">
                <a:solidFill>
                  <a:schemeClr val="accent4"/>
                </a:solidFill>
              </a:rPr>
              <a:t>어학 자격증 및 컴퓨터 자격증 목록</a:t>
            </a:r>
          </a:p>
        </p:txBody>
      </p:sp>
      <p:graphicFrame>
        <p:nvGraphicFramePr>
          <p:cNvPr id="13" name="표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10046014"/>
              </p:ext>
            </p:extLst>
          </p:nvPr>
        </p:nvGraphicFramePr>
        <p:xfrm>
          <a:off x="2235618" y="1937389"/>
          <a:ext cx="9523436" cy="426700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38085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380859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2380859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2380859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606181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2000" b="0" spc="-15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분류</a:t>
                      </a:r>
                    </a:p>
                  </a:txBody>
                  <a:tcPr anchor="ctr">
                    <a:lnL>
                      <a:noFill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2000" b="0" spc="-15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자격증 명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2000" b="0" spc="-15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점수</a:t>
                      </a:r>
                      <a:r>
                        <a:rPr lang="en-US" altLang="ko-KR" sz="2000" b="0" spc="-15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(</a:t>
                      </a:r>
                      <a:r>
                        <a:rPr lang="ko-KR" altLang="en-US" sz="2000" b="0" spc="-15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급수</a:t>
                      </a:r>
                      <a:r>
                        <a:rPr lang="en-US" altLang="ko-KR" sz="2000" b="0" spc="-15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)</a:t>
                      </a:r>
                      <a:endParaRPr lang="ko-KR" altLang="en-US" sz="2000" b="0" spc="-150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2000" b="0" spc="-15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기관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606181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/>
                        <a:t>어학</a:t>
                      </a:r>
                      <a:r>
                        <a:rPr lang="en-US" altLang="ko-KR" sz="1600" dirty="0"/>
                        <a:t>(</a:t>
                      </a:r>
                      <a:r>
                        <a:rPr lang="ko-KR" altLang="en-US" sz="1600" dirty="0"/>
                        <a:t>외국어</a:t>
                      </a:r>
                      <a:r>
                        <a:rPr lang="en-US" altLang="ko-KR" sz="1600" dirty="0"/>
                        <a:t>)</a:t>
                      </a:r>
                      <a:endParaRPr lang="ko-KR" altLang="en-US" sz="1600" dirty="0"/>
                    </a:p>
                  </a:txBody>
                  <a:tcPr anchor="ctr">
                    <a:lnL>
                      <a:noFill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dirty="0"/>
                        <a:t>Lorem Ipsum</a:t>
                      </a:r>
                      <a:endParaRPr lang="ko-KR" altLang="en-US" sz="1600" dirty="0"/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dirty="0"/>
                        <a:t>OOO</a:t>
                      </a:r>
                      <a:endParaRPr lang="ko-KR" altLang="en-US" sz="1600" dirty="0"/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dirty="0"/>
                        <a:t>OOOO </a:t>
                      </a:r>
                      <a:r>
                        <a:rPr lang="ko-KR" altLang="en-US" sz="1600" dirty="0"/>
                        <a:t>위원회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606181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/>
                        <a:t>어학</a:t>
                      </a:r>
                      <a:r>
                        <a:rPr lang="en-US" altLang="ko-KR" sz="1600" dirty="0"/>
                        <a:t>(</a:t>
                      </a:r>
                      <a:r>
                        <a:rPr lang="ko-KR" altLang="en-US" sz="1600" dirty="0"/>
                        <a:t>외국어</a:t>
                      </a:r>
                      <a:r>
                        <a:rPr lang="en-US" altLang="ko-KR" sz="1600" dirty="0"/>
                        <a:t>)</a:t>
                      </a:r>
                      <a:endParaRPr lang="ko-KR" altLang="en-US" sz="1600" dirty="0"/>
                    </a:p>
                  </a:txBody>
                  <a:tcPr anchor="ctr">
                    <a:lnL>
                      <a:noFill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Lorem Ipsum</a:t>
                      </a:r>
                      <a:endParaRPr lang="ko-KR" altLang="en-US" sz="1600" dirty="0"/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OOO</a:t>
                      </a:r>
                      <a:endParaRPr lang="ko-KR" altLang="en-US" sz="1600" dirty="0"/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OOOOOO </a:t>
                      </a:r>
                      <a:r>
                        <a:rPr lang="ko-KR" altLang="en-US" sz="1600" dirty="0"/>
                        <a:t>기금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606181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/>
                        <a:t>디자인</a:t>
                      </a:r>
                    </a:p>
                  </a:txBody>
                  <a:tcPr anchor="ctr">
                    <a:lnL>
                      <a:noFill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Lorem Ipsum</a:t>
                      </a:r>
                      <a:endParaRPr lang="ko-KR" altLang="en-US" sz="1600" dirty="0"/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/>
                        <a:t>산업기사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OOOOO </a:t>
                      </a:r>
                      <a:r>
                        <a:rPr lang="ko-KR" altLang="en-US" sz="1600" dirty="0"/>
                        <a:t>협회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62991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/>
                        <a:t>디자인</a:t>
                      </a:r>
                    </a:p>
                  </a:txBody>
                  <a:tcPr anchor="ctr">
                    <a:lnL>
                      <a:noFill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Lorem Ipsum</a:t>
                      </a:r>
                      <a:endParaRPr lang="ko-KR" altLang="en-US" sz="1600" dirty="0"/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/>
                        <a:t>기능사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OOOOO </a:t>
                      </a:r>
                      <a:r>
                        <a:rPr lang="ko-KR" altLang="en-US" sz="1600" dirty="0"/>
                        <a:t>공단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60618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IT</a:t>
                      </a:r>
                      <a:r>
                        <a:rPr lang="en-US" altLang="ko-KR" sz="1600" baseline="0" dirty="0"/>
                        <a:t>·</a:t>
                      </a:r>
                      <a:r>
                        <a:rPr lang="ko-KR" altLang="en-US" sz="1600" dirty="0"/>
                        <a:t>컴퓨터</a:t>
                      </a:r>
                    </a:p>
                  </a:txBody>
                  <a:tcPr anchor="ctr">
                    <a:lnL>
                      <a:noFill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Lorem Ipsum</a:t>
                      </a:r>
                      <a:endParaRPr lang="ko-KR" altLang="en-US" sz="1600" dirty="0"/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1</a:t>
                      </a:r>
                      <a:r>
                        <a:rPr lang="ko-KR" altLang="en-US" sz="1600" dirty="0"/>
                        <a:t>급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OOOOO </a:t>
                      </a:r>
                      <a:r>
                        <a:rPr lang="ko-KR" altLang="en-US" sz="1600" dirty="0"/>
                        <a:t>회의소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60618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IT</a:t>
                      </a:r>
                      <a:r>
                        <a:rPr lang="en-US" altLang="ko-KR" sz="1600" baseline="0" dirty="0"/>
                        <a:t>·</a:t>
                      </a:r>
                      <a:r>
                        <a:rPr lang="ko-KR" altLang="en-US" sz="1600" dirty="0"/>
                        <a:t>컴퓨터</a:t>
                      </a:r>
                    </a:p>
                  </a:txBody>
                  <a:tcPr anchor="ctr">
                    <a:lnL>
                      <a:noFill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/>
                        <a:t>Lorem Ipsum</a:t>
                      </a:r>
                      <a:endParaRPr lang="ko-KR" altLang="en-US" sz="1600" dirty="0"/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600" dirty="0"/>
                        <a:t>기사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dirty="0"/>
                        <a:t>OOOOO </a:t>
                      </a:r>
                      <a:r>
                        <a:rPr lang="ko-KR" altLang="en-US" sz="1600" dirty="0"/>
                        <a:t>공단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85555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2"/>
          <p:cNvGrpSpPr/>
          <p:nvPr/>
        </p:nvGrpSpPr>
        <p:grpSpPr>
          <a:xfrm>
            <a:off x="8117036" y="513343"/>
            <a:ext cx="3656577" cy="3695738"/>
            <a:chOff x="8307536" y="513343"/>
            <a:chExt cx="3656577" cy="3695738"/>
          </a:xfrm>
        </p:grpSpPr>
        <p:sp>
          <p:nvSpPr>
            <p:cNvPr id="8" name="이등변 삼각형 7"/>
            <p:cNvSpPr/>
            <p:nvPr/>
          </p:nvSpPr>
          <p:spPr>
            <a:xfrm rot="5400000">
              <a:off x="10712131" y="832233"/>
              <a:ext cx="1344721" cy="1159242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9" name="이등변 삼각형 8"/>
            <p:cNvSpPr/>
            <p:nvPr/>
          </p:nvSpPr>
          <p:spPr>
            <a:xfrm rot="16200000" flipH="1">
              <a:off x="9326503" y="606083"/>
              <a:ext cx="1344721" cy="1159242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0" name="이등변 삼각형 9"/>
            <p:cNvSpPr/>
            <p:nvPr/>
          </p:nvSpPr>
          <p:spPr>
            <a:xfrm rot="5400000">
              <a:off x="9574196" y="1657339"/>
              <a:ext cx="1344721" cy="1159242"/>
            </a:xfrm>
            <a:prstGeom prst="triangle">
              <a:avLst/>
            </a:prstGeom>
            <a:solidFill>
              <a:schemeClr val="accent3"/>
            </a:solidFill>
            <a:ln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2" name="이등변 삼각형 11"/>
            <p:cNvSpPr/>
            <p:nvPr/>
          </p:nvSpPr>
          <p:spPr>
            <a:xfrm rot="16200000">
              <a:off x="9812602" y="2403102"/>
              <a:ext cx="1344720" cy="1159242"/>
            </a:xfrm>
            <a:prstGeom prst="triangle">
              <a:avLst/>
            </a:prstGeom>
            <a:solidFill>
              <a:schemeClr val="bg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3" name="이등변 삼각형 12"/>
            <p:cNvSpPr/>
            <p:nvPr/>
          </p:nvSpPr>
          <p:spPr>
            <a:xfrm rot="5400000" flipH="1">
              <a:off x="9232981" y="2957100"/>
              <a:ext cx="1344720" cy="1159242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4" name="이등변 삼각형 13"/>
            <p:cNvSpPr/>
            <p:nvPr/>
          </p:nvSpPr>
          <p:spPr>
            <a:xfrm rot="16200000">
              <a:off x="8214797" y="1555441"/>
              <a:ext cx="1344720" cy="1159242"/>
            </a:xfrm>
            <a:prstGeom prst="triangl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2" name="그룹 1"/>
          <p:cNvGrpSpPr/>
          <p:nvPr/>
        </p:nvGrpSpPr>
        <p:grpSpPr>
          <a:xfrm>
            <a:off x="583464" y="3541759"/>
            <a:ext cx="3813160" cy="769441"/>
            <a:chOff x="510077" y="2691080"/>
            <a:chExt cx="3813160" cy="769441"/>
          </a:xfrm>
        </p:grpSpPr>
        <p:sp>
          <p:nvSpPr>
            <p:cNvPr id="18" name="TextBox 17"/>
            <p:cNvSpPr txBox="1"/>
            <p:nvPr/>
          </p:nvSpPr>
          <p:spPr>
            <a:xfrm>
              <a:off x="510077" y="2691080"/>
              <a:ext cx="262123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4400" b="1" spc="-150" dirty="0">
                  <a:solidFill>
                    <a:schemeClr val="bg1">
                      <a:alpha val="70000"/>
                    </a:schemeClr>
                  </a:solidFill>
                  <a:latin typeface="+mj-lt"/>
                  <a:ea typeface="THE명품고딕L" panose="02020603020101020101" pitchFamily="18" charset="-127"/>
                </a:rPr>
                <a:t>Reference</a:t>
              </a:r>
              <a:endParaRPr lang="ko-KR" altLang="en-US" sz="4400" b="1" spc="-150" dirty="0">
                <a:solidFill>
                  <a:schemeClr val="bg1"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endParaRPr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1232326" y="2691080"/>
              <a:ext cx="3090911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4400" b="1" spc="-150" dirty="0">
                  <a:solidFill>
                    <a:schemeClr val="tx1">
                      <a:lumMod val="20000"/>
                      <a:lumOff val="80000"/>
                      <a:alpha val="10000"/>
                    </a:schemeClr>
                  </a:solidFill>
                  <a:latin typeface="+mj-lt"/>
                  <a:ea typeface="THE명품고딕L" panose="02020603020101020101" pitchFamily="18" charset="-127"/>
                </a:rPr>
                <a:t>&amp; Reference</a:t>
              </a:r>
            </a:p>
          </p:txBody>
        </p:sp>
      </p:grpSp>
      <p:sp>
        <p:nvSpPr>
          <p:cNvPr id="11" name="TextBox 10"/>
          <p:cNvSpPr txBox="1"/>
          <p:nvPr/>
        </p:nvSpPr>
        <p:spPr>
          <a:xfrm>
            <a:off x="527769" y="2211262"/>
            <a:ext cx="3187091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8000" b="1" spc="-150" dirty="0">
                <a:solidFill>
                  <a:schemeClr val="accent2">
                    <a:lumMod val="60000"/>
                    <a:lumOff val="40000"/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rPr>
              <a:t>Part </a:t>
            </a:r>
            <a:r>
              <a:rPr lang="en-US" altLang="ko-KR" sz="8000" b="1" spc="-150" dirty="0" smtClean="0">
                <a:solidFill>
                  <a:schemeClr val="accent2">
                    <a:lumMod val="60000"/>
                    <a:lumOff val="40000"/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rPr>
              <a:t>4.</a:t>
            </a:r>
            <a:endParaRPr lang="ko-KR" altLang="en-US" sz="8000" b="1" spc="-150" dirty="0">
              <a:solidFill>
                <a:schemeClr val="accent2">
                  <a:lumMod val="60000"/>
                  <a:lumOff val="40000"/>
                  <a:alpha val="70000"/>
                </a:schemeClr>
              </a:solidFill>
              <a:latin typeface="+mj-lt"/>
              <a:ea typeface="THE명품고딕L" panose="02020603020101020101" pitchFamily="18" charset="-127"/>
            </a:endParaRPr>
          </a:p>
        </p:txBody>
      </p:sp>
      <p:cxnSp>
        <p:nvCxnSpPr>
          <p:cNvPr id="5" name="직선 연결선 4"/>
          <p:cNvCxnSpPr/>
          <p:nvPr/>
        </p:nvCxnSpPr>
        <p:spPr>
          <a:xfrm>
            <a:off x="635000" y="3429236"/>
            <a:ext cx="5080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782476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BFB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0"/>
            <a:ext cx="12192000" cy="16383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" name="직선 연결선 1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481886" y="652394"/>
            <a:ext cx="7537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3200" b="1" dirty="0" smtClean="0">
                <a:solidFill>
                  <a:schemeClr val="accent4"/>
                </a:solidFill>
              </a:rPr>
              <a:t>3.1</a:t>
            </a:r>
            <a:endParaRPr lang="ko-KR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63852" y="645071"/>
            <a:ext cx="1524776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000" spc="-150" dirty="0">
                <a:solidFill>
                  <a:schemeClr val="accent4"/>
                </a:solidFill>
                <a:latin typeface="+mj-ea"/>
                <a:ea typeface="+mj-ea"/>
              </a:rPr>
              <a:t>참고자료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9252" y="1180991"/>
            <a:ext cx="29706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>
                <a:solidFill>
                  <a:schemeClr val="accent4"/>
                </a:solidFill>
              </a:rPr>
              <a:t>Lorem Ipsum is simply dummy text. </a:t>
            </a:r>
            <a:endParaRPr lang="ko-KR" altLang="en-US" sz="1400" dirty="0">
              <a:solidFill>
                <a:schemeClr val="accent4"/>
              </a:solidFill>
            </a:endParaRPr>
          </a:p>
        </p:txBody>
      </p:sp>
      <p:sp>
        <p:nvSpPr>
          <p:cNvPr id="5" name="직사각형 4"/>
          <p:cNvSpPr/>
          <p:nvPr/>
        </p:nvSpPr>
        <p:spPr>
          <a:xfrm>
            <a:off x="2235618" y="1844141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직사각형 12"/>
          <p:cNvSpPr/>
          <p:nvPr/>
        </p:nvSpPr>
        <p:spPr>
          <a:xfrm>
            <a:off x="4683725" y="1844141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4" name="직사각형 13"/>
          <p:cNvSpPr/>
          <p:nvPr/>
        </p:nvSpPr>
        <p:spPr>
          <a:xfrm>
            <a:off x="7131832" y="1844141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5" name="직사각형 14"/>
          <p:cNvSpPr/>
          <p:nvPr/>
        </p:nvSpPr>
        <p:spPr>
          <a:xfrm>
            <a:off x="9579939" y="1844140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377417" y="5529221"/>
            <a:ext cx="2882520" cy="9417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ko-KR" dirty="0">
                <a:solidFill>
                  <a:schemeClr val="accent4"/>
                </a:solidFill>
              </a:rPr>
              <a:t>Insert Text Here</a:t>
            </a:r>
          </a:p>
          <a:p>
            <a:pPr>
              <a:lnSpc>
                <a:spcPct val="120000"/>
              </a:lnSpc>
            </a:pPr>
            <a:r>
              <a:rPr lang="en-US" altLang="ko-KR" sz="1400" dirty="0">
                <a:solidFill>
                  <a:schemeClr val="accent4"/>
                </a:solidFill>
              </a:rPr>
              <a:t>Lorem Ipsum is simply dummy text</a:t>
            </a:r>
          </a:p>
          <a:p>
            <a:pPr>
              <a:lnSpc>
                <a:spcPct val="120000"/>
              </a:lnSpc>
            </a:pPr>
            <a:r>
              <a:rPr lang="en-US" altLang="ko-KR" sz="1400" dirty="0">
                <a:solidFill>
                  <a:schemeClr val="accent4"/>
                </a:solidFill>
              </a:rPr>
              <a:t>2012.11</a:t>
            </a:r>
            <a:endParaRPr lang="ko-KR" altLang="en-US" sz="1400" dirty="0">
              <a:solidFill>
                <a:schemeClr val="accent4"/>
              </a:solidFill>
            </a:endParaRPr>
          </a:p>
        </p:txBody>
      </p:sp>
      <p:cxnSp>
        <p:nvCxnSpPr>
          <p:cNvPr id="18" name="직선 연결선 17"/>
          <p:cNvCxnSpPr/>
          <p:nvPr/>
        </p:nvCxnSpPr>
        <p:spPr>
          <a:xfrm>
            <a:off x="2289252" y="5567051"/>
            <a:ext cx="0" cy="848715"/>
          </a:xfrm>
          <a:prstGeom prst="line">
            <a:avLst/>
          </a:prstGeom>
          <a:ln w="76200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7329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0"/>
            <a:ext cx="12192000" cy="16383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" name="직선 연결선 1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481886" y="652394"/>
            <a:ext cx="7537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3200" b="1" dirty="0" smtClean="0">
                <a:solidFill>
                  <a:schemeClr val="accent4"/>
                </a:solidFill>
              </a:rPr>
              <a:t>3.1</a:t>
            </a:r>
            <a:endParaRPr lang="ko-KR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63852" y="645071"/>
            <a:ext cx="1524776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000" spc="-150" dirty="0">
                <a:solidFill>
                  <a:schemeClr val="accent4"/>
                </a:solidFill>
                <a:latin typeface="+mj-ea"/>
                <a:ea typeface="+mj-ea"/>
              </a:rPr>
              <a:t>참고자료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9252" y="1180991"/>
            <a:ext cx="29706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>
                <a:solidFill>
                  <a:schemeClr val="accent4"/>
                </a:solidFill>
              </a:rPr>
              <a:t>Lorem Ipsum is simply dummy text. </a:t>
            </a:r>
            <a:endParaRPr lang="ko-KR" altLang="en-US" sz="1400" dirty="0">
              <a:solidFill>
                <a:schemeClr val="accent4"/>
              </a:solidFill>
            </a:endParaRPr>
          </a:p>
        </p:txBody>
      </p:sp>
      <p:sp>
        <p:nvSpPr>
          <p:cNvPr id="5" name="직사각형 4"/>
          <p:cNvSpPr/>
          <p:nvPr/>
        </p:nvSpPr>
        <p:spPr>
          <a:xfrm>
            <a:off x="2235618" y="1844141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직사각형 12"/>
          <p:cNvSpPr/>
          <p:nvPr/>
        </p:nvSpPr>
        <p:spPr>
          <a:xfrm>
            <a:off x="4683725" y="1844141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4" name="직사각형 13"/>
          <p:cNvSpPr/>
          <p:nvPr/>
        </p:nvSpPr>
        <p:spPr>
          <a:xfrm>
            <a:off x="7131832" y="1844141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5" name="직사각형 14"/>
          <p:cNvSpPr/>
          <p:nvPr/>
        </p:nvSpPr>
        <p:spPr>
          <a:xfrm>
            <a:off x="9579939" y="1844140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377417" y="5529221"/>
            <a:ext cx="2882520" cy="9417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ko-KR" dirty="0">
                <a:solidFill>
                  <a:schemeClr val="accent4"/>
                </a:solidFill>
              </a:rPr>
              <a:t>Insert Text Here</a:t>
            </a:r>
          </a:p>
          <a:p>
            <a:pPr>
              <a:lnSpc>
                <a:spcPct val="120000"/>
              </a:lnSpc>
            </a:pPr>
            <a:r>
              <a:rPr lang="en-US" altLang="ko-KR" sz="1400" dirty="0">
                <a:solidFill>
                  <a:schemeClr val="accent4"/>
                </a:solidFill>
              </a:rPr>
              <a:t>Lorem Ipsum is simply dummy text</a:t>
            </a:r>
          </a:p>
          <a:p>
            <a:pPr>
              <a:lnSpc>
                <a:spcPct val="120000"/>
              </a:lnSpc>
            </a:pPr>
            <a:r>
              <a:rPr lang="en-US" altLang="ko-KR" sz="1400" dirty="0">
                <a:solidFill>
                  <a:schemeClr val="accent4"/>
                </a:solidFill>
              </a:rPr>
              <a:t>2012.11</a:t>
            </a:r>
            <a:endParaRPr lang="ko-KR" altLang="en-US" sz="1400" dirty="0">
              <a:solidFill>
                <a:schemeClr val="accent4"/>
              </a:solidFill>
            </a:endParaRPr>
          </a:p>
        </p:txBody>
      </p:sp>
      <p:cxnSp>
        <p:nvCxnSpPr>
          <p:cNvPr id="18" name="직선 연결선 17"/>
          <p:cNvCxnSpPr/>
          <p:nvPr/>
        </p:nvCxnSpPr>
        <p:spPr>
          <a:xfrm>
            <a:off x="2289252" y="5567051"/>
            <a:ext cx="0" cy="848715"/>
          </a:xfrm>
          <a:prstGeom prst="line">
            <a:avLst/>
          </a:prstGeom>
          <a:ln w="76200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401443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0"/>
            <a:ext cx="12192000" cy="16383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" name="직선 연결선 1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481886" y="652394"/>
            <a:ext cx="7537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3200" b="1" dirty="0" smtClean="0">
                <a:solidFill>
                  <a:schemeClr val="accent4"/>
                </a:solidFill>
              </a:rPr>
              <a:t>3.1</a:t>
            </a:r>
            <a:endParaRPr lang="ko-KR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63852" y="645071"/>
            <a:ext cx="1524776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000" spc="-150" dirty="0">
                <a:solidFill>
                  <a:schemeClr val="accent4"/>
                </a:solidFill>
                <a:latin typeface="+mj-ea"/>
                <a:ea typeface="+mj-ea"/>
              </a:rPr>
              <a:t>참고자료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9252" y="1180991"/>
            <a:ext cx="29706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>
                <a:solidFill>
                  <a:schemeClr val="accent4"/>
                </a:solidFill>
              </a:rPr>
              <a:t>Lorem Ipsum is simply dummy text. </a:t>
            </a:r>
            <a:endParaRPr lang="ko-KR" altLang="en-US" sz="1400" dirty="0">
              <a:solidFill>
                <a:schemeClr val="accent4"/>
              </a:solidFill>
            </a:endParaRPr>
          </a:p>
        </p:txBody>
      </p:sp>
      <p:sp>
        <p:nvSpPr>
          <p:cNvPr id="5" name="직사각형 4"/>
          <p:cNvSpPr/>
          <p:nvPr/>
        </p:nvSpPr>
        <p:spPr>
          <a:xfrm>
            <a:off x="2235618" y="1844141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직사각형 12"/>
          <p:cNvSpPr/>
          <p:nvPr/>
        </p:nvSpPr>
        <p:spPr>
          <a:xfrm>
            <a:off x="4683725" y="1844141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4" name="직사각형 13"/>
          <p:cNvSpPr/>
          <p:nvPr/>
        </p:nvSpPr>
        <p:spPr>
          <a:xfrm>
            <a:off x="7131832" y="1844141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5" name="직사각형 14"/>
          <p:cNvSpPr/>
          <p:nvPr/>
        </p:nvSpPr>
        <p:spPr>
          <a:xfrm>
            <a:off x="9579939" y="1844140"/>
            <a:ext cx="2331812" cy="354582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377417" y="5529221"/>
            <a:ext cx="2882520" cy="9417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ko-KR" dirty="0">
                <a:solidFill>
                  <a:schemeClr val="accent4"/>
                </a:solidFill>
              </a:rPr>
              <a:t>Insert Text Here</a:t>
            </a:r>
          </a:p>
          <a:p>
            <a:pPr>
              <a:lnSpc>
                <a:spcPct val="120000"/>
              </a:lnSpc>
            </a:pPr>
            <a:r>
              <a:rPr lang="en-US" altLang="ko-KR" sz="1400" dirty="0">
                <a:solidFill>
                  <a:schemeClr val="accent4"/>
                </a:solidFill>
              </a:rPr>
              <a:t>Lorem Ipsum is simply dummy text</a:t>
            </a:r>
          </a:p>
          <a:p>
            <a:pPr>
              <a:lnSpc>
                <a:spcPct val="120000"/>
              </a:lnSpc>
            </a:pPr>
            <a:r>
              <a:rPr lang="en-US" altLang="ko-KR" sz="1400" dirty="0">
                <a:solidFill>
                  <a:schemeClr val="accent4"/>
                </a:solidFill>
              </a:rPr>
              <a:t>2012.11</a:t>
            </a:r>
            <a:endParaRPr lang="ko-KR" altLang="en-US" sz="1400" dirty="0">
              <a:solidFill>
                <a:schemeClr val="accent4"/>
              </a:solidFill>
            </a:endParaRPr>
          </a:p>
        </p:txBody>
      </p:sp>
      <p:cxnSp>
        <p:nvCxnSpPr>
          <p:cNvPr id="18" name="직선 연결선 17"/>
          <p:cNvCxnSpPr/>
          <p:nvPr/>
        </p:nvCxnSpPr>
        <p:spPr>
          <a:xfrm>
            <a:off x="2289252" y="5567051"/>
            <a:ext cx="0" cy="848715"/>
          </a:xfrm>
          <a:prstGeom prst="line">
            <a:avLst/>
          </a:prstGeom>
          <a:ln w="76200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3448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5057895" y="3058825"/>
            <a:ext cx="20762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3200" dirty="0">
                <a:solidFill>
                  <a:schemeClr val="bg1"/>
                </a:solidFill>
              </a:rPr>
              <a:t>감사합니다</a:t>
            </a:r>
          </a:p>
        </p:txBody>
      </p:sp>
    </p:spTree>
    <p:extLst>
      <p:ext uri="{BB962C8B-B14F-4D97-AF65-F5344CB8AC3E}">
        <p14:creationId xmlns:p14="http://schemas.microsoft.com/office/powerpoint/2010/main" val="2724682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그림 2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7813" b="7813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직사각형 1"/>
          <p:cNvSpPr/>
          <p:nvPr/>
        </p:nvSpPr>
        <p:spPr>
          <a:xfrm>
            <a:off x="0" y="0"/>
            <a:ext cx="12216800" cy="6858000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" name="TextBox 3"/>
          <p:cNvSpPr txBox="1"/>
          <p:nvPr/>
        </p:nvSpPr>
        <p:spPr>
          <a:xfrm>
            <a:off x="4096093" y="2974310"/>
            <a:ext cx="399981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5400" b="1" dirty="0">
                <a:solidFill>
                  <a:schemeClr val="bg1"/>
                </a:solidFill>
              </a:rPr>
              <a:t>PORTFOLIO</a:t>
            </a:r>
            <a:endParaRPr lang="ko-KR" altLang="en-US" sz="5400" b="1" dirty="0">
              <a:solidFill>
                <a:schemeClr val="bg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 flipH="1">
            <a:off x="4911731" y="3801943"/>
            <a:ext cx="232600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1600" b="1" dirty="0">
                <a:solidFill>
                  <a:srgbClr val="FFFF00"/>
                </a:solidFill>
              </a:rPr>
              <a:t>지원자 </a:t>
            </a:r>
            <a:r>
              <a:rPr lang="ko-KR" altLang="en-US" sz="1600" b="1" dirty="0" smtClean="0">
                <a:solidFill>
                  <a:srgbClr val="FFFF00"/>
                </a:solidFill>
              </a:rPr>
              <a:t>이름</a:t>
            </a:r>
            <a:endParaRPr lang="ko-KR" altLang="en-US" sz="1600" b="1" dirty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9986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그림 7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3907" b="11720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2" name="직사각형 21"/>
          <p:cNvSpPr/>
          <p:nvPr/>
        </p:nvSpPr>
        <p:spPr>
          <a:xfrm>
            <a:off x="0" y="0"/>
            <a:ext cx="12237082" cy="6858000"/>
          </a:xfrm>
          <a:prstGeom prst="rect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sp>
        <p:nvSpPr>
          <p:cNvPr id="3" name="타원 2"/>
          <p:cNvSpPr/>
          <p:nvPr/>
        </p:nvSpPr>
        <p:spPr>
          <a:xfrm>
            <a:off x="1219200" y="2247829"/>
            <a:ext cx="388681" cy="388681"/>
          </a:xfrm>
          <a:prstGeom prst="ellipse">
            <a:avLst/>
          </a:prstGeom>
          <a:noFill/>
          <a:ln w="1016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TextBox 8"/>
          <p:cNvSpPr txBox="1"/>
          <p:nvPr/>
        </p:nvSpPr>
        <p:spPr>
          <a:xfrm>
            <a:off x="1713824" y="2273229"/>
            <a:ext cx="5453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solidFill>
                  <a:schemeClr val="bg1"/>
                </a:solidFill>
              </a:rPr>
              <a:t>001</a:t>
            </a:r>
            <a:endParaRPr lang="ko-KR" altLang="en-US" dirty="0">
              <a:solidFill>
                <a:schemeClr val="bg1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713824" y="3542048"/>
            <a:ext cx="6030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solidFill>
                  <a:schemeClr val="bg1"/>
                </a:solidFill>
              </a:rPr>
              <a:t>002</a:t>
            </a:r>
            <a:endParaRPr lang="ko-KR" altLang="en-US" dirty="0">
              <a:solidFill>
                <a:schemeClr val="bg1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713824" y="4805642"/>
            <a:ext cx="6030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solidFill>
                  <a:schemeClr val="bg1"/>
                </a:solidFill>
              </a:rPr>
              <a:t>003</a:t>
            </a:r>
            <a:endParaRPr lang="ko-KR" altLang="en-US" dirty="0">
              <a:solidFill>
                <a:schemeClr val="bg1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713824" y="6069236"/>
            <a:ext cx="59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solidFill>
                  <a:schemeClr val="bg1"/>
                </a:solidFill>
              </a:rPr>
              <a:t>004</a:t>
            </a:r>
            <a:endParaRPr lang="ko-KR" altLang="en-US" dirty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259166" y="2273229"/>
            <a:ext cx="9989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pc="-150" dirty="0" err="1" smtClean="0">
                <a:solidFill>
                  <a:schemeClr val="bg1"/>
                </a:solidFill>
              </a:rPr>
              <a:t>인적사항</a:t>
            </a:r>
            <a:endParaRPr lang="ko-KR" altLang="en-US" spc="-150" dirty="0">
              <a:solidFill>
                <a:schemeClr val="bg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259166" y="3542048"/>
            <a:ext cx="17251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pc="-150" dirty="0">
                <a:solidFill>
                  <a:schemeClr val="bg1"/>
                </a:solidFill>
              </a:rPr>
              <a:t>대내 </a:t>
            </a:r>
            <a:r>
              <a:rPr lang="en-US" altLang="ko-KR" spc="-150" dirty="0">
                <a:solidFill>
                  <a:schemeClr val="bg1"/>
                </a:solidFill>
              </a:rPr>
              <a:t>· </a:t>
            </a:r>
            <a:r>
              <a:rPr lang="ko-KR" altLang="en-US" spc="-150" dirty="0">
                <a:solidFill>
                  <a:schemeClr val="bg1"/>
                </a:solidFill>
              </a:rPr>
              <a:t>외 활동 현황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2259166" y="4805642"/>
            <a:ext cx="18630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pc="-150" dirty="0">
                <a:solidFill>
                  <a:schemeClr val="bg1"/>
                </a:solidFill>
              </a:rPr>
              <a:t>수상 내역 및 자격증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2259166" y="6069236"/>
            <a:ext cx="18036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pc="-150" dirty="0">
                <a:solidFill>
                  <a:schemeClr val="bg1"/>
                </a:solidFill>
              </a:rPr>
              <a:t>이력서 및 참고자료</a:t>
            </a:r>
          </a:p>
        </p:txBody>
      </p:sp>
      <p:cxnSp>
        <p:nvCxnSpPr>
          <p:cNvPr id="23" name="직선 연결선 22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타원 23"/>
          <p:cNvSpPr/>
          <p:nvPr/>
        </p:nvSpPr>
        <p:spPr>
          <a:xfrm>
            <a:off x="1219200" y="3542048"/>
            <a:ext cx="388681" cy="388681"/>
          </a:xfrm>
          <a:prstGeom prst="ellipse">
            <a:avLst/>
          </a:prstGeom>
          <a:noFill/>
          <a:ln w="1016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5" name="타원 24"/>
          <p:cNvSpPr/>
          <p:nvPr/>
        </p:nvSpPr>
        <p:spPr>
          <a:xfrm>
            <a:off x="1219200" y="4836267"/>
            <a:ext cx="388681" cy="388681"/>
          </a:xfrm>
          <a:prstGeom prst="ellipse">
            <a:avLst/>
          </a:prstGeom>
          <a:noFill/>
          <a:ln w="1016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6" name="타원 25"/>
          <p:cNvSpPr/>
          <p:nvPr/>
        </p:nvSpPr>
        <p:spPr>
          <a:xfrm>
            <a:off x="1231900" y="6028886"/>
            <a:ext cx="388681" cy="388681"/>
          </a:xfrm>
          <a:prstGeom prst="ellipse">
            <a:avLst/>
          </a:prstGeom>
          <a:noFill/>
          <a:ln w="1016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8" name="TextBox 27"/>
          <p:cNvSpPr txBox="1"/>
          <p:nvPr/>
        </p:nvSpPr>
        <p:spPr>
          <a:xfrm>
            <a:off x="886674" y="588588"/>
            <a:ext cx="13724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solidFill>
                  <a:schemeClr val="bg1"/>
                </a:solidFill>
              </a:rPr>
              <a:t>CONTENTS</a:t>
            </a:r>
            <a:endParaRPr lang="ko-KR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401092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2"/>
          <p:cNvGrpSpPr/>
          <p:nvPr/>
        </p:nvGrpSpPr>
        <p:grpSpPr>
          <a:xfrm>
            <a:off x="8117036" y="513343"/>
            <a:ext cx="3656577" cy="3695738"/>
            <a:chOff x="8307536" y="513343"/>
            <a:chExt cx="3656577" cy="3695738"/>
          </a:xfrm>
        </p:grpSpPr>
        <p:sp>
          <p:nvSpPr>
            <p:cNvPr id="8" name="이등변 삼각형 7"/>
            <p:cNvSpPr/>
            <p:nvPr/>
          </p:nvSpPr>
          <p:spPr>
            <a:xfrm rot="5400000">
              <a:off x="10712131" y="832233"/>
              <a:ext cx="1344721" cy="1159242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9" name="이등변 삼각형 8"/>
            <p:cNvSpPr/>
            <p:nvPr/>
          </p:nvSpPr>
          <p:spPr>
            <a:xfrm rot="16200000" flipH="1">
              <a:off x="9326503" y="606083"/>
              <a:ext cx="1344721" cy="1159242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0" name="이등변 삼각형 9"/>
            <p:cNvSpPr/>
            <p:nvPr/>
          </p:nvSpPr>
          <p:spPr>
            <a:xfrm rot="5400000">
              <a:off x="9574196" y="1657339"/>
              <a:ext cx="1344721" cy="1159242"/>
            </a:xfrm>
            <a:prstGeom prst="triangle">
              <a:avLst/>
            </a:prstGeom>
            <a:solidFill>
              <a:schemeClr val="accent3"/>
            </a:solidFill>
            <a:ln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2" name="이등변 삼각형 11"/>
            <p:cNvSpPr/>
            <p:nvPr/>
          </p:nvSpPr>
          <p:spPr>
            <a:xfrm rot="16200000">
              <a:off x="9812602" y="2403102"/>
              <a:ext cx="1344720" cy="1159242"/>
            </a:xfrm>
            <a:prstGeom prst="triangle">
              <a:avLst/>
            </a:prstGeom>
            <a:solidFill>
              <a:schemeClr val="bg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3" name="이등변 삼각형 12"/>
            <p:cNvSpPr/>
            <p:nvPr/>
          </p:nvSpPr>
          <p:spPr>
            <a:xfrm rot="5400000" flipH="1">
              <a:off x="9232981" y="2957100"/>
              <a:ext cx="1344720" cy="1159242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4" name="이등변 삼각형 13"/>
            <p:cNvSpPr/>
            <p:nvPr/>
          </p:nvSpPr>
          <p:spPr>
            <a:xfrm rot="16200000">
              <a:off x="8214797" y="1555441"/>
              <a:ext cx="1344720" cy="1159242"/>
            </a:xfrm>
            <a:prstGeom prst="triangl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6" name="그룹 5"/>
          <p:cNvGrpSpPr/>
          <p:nvPr/>
        </p:nvGrpSpPr>
        <p:grpSpPr>
          <a:xfrm>
            <a:off x="527769" y="2211262"/>
            <a:ext cx="5187231" cy="2099938"/>
            <a:chOff x="527769" y="1728426"/>
            <a:chExt cx="5187231" cy="2099938"/>
          </a:xfrm>
        </p:grpSpPr>
        <p:grpSp>
          <p:nvGrpSpPr>
            <p:cNvPr id="2" name="그룹 1"/>
            <p:cNvGrpSpPr/>
            <p:nvPr/>
          </p:nvGrpSpPr>
          <p:grpSpPr>
            <a:xfrm>
              <a:off x="558064" y="3058923"/>
              <a:ext cx="3836832" cy="769441"/>
              <a:chOff x="471977" y="2691080"/>
              <a:chExt cx="3836832" cy="769441"/>
            </a:xfrm>
          </p:grpSpPr>
          <p:sp>
            <p:nvSpPr>
              <p:cNvPr id="18" name="TextBox 17"/>
              <p:cNvSpPr txBox="1"/>
              <p:nvPr/>
            </p:nvSpPr>
            <p:spPr>
              <a:xfrm>
                <a:off x="471977" y="2691080"/>
                <a:ext cx="3076483" cy="76944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ko-KR" sz="4400" b="1" spc="-150" dirty="0">
                    <a:solidFill>
                      <a:schemeClr val="bg1">
                        <a:alpha val="70000"/>
                      </a:schemeClr>
                    </a:solidFill>
                    <a:latin typeface="+mj-lt"/>
                    <a:ea typeface="THE명품고딕L" panose="02020603020101020101" pitchFamily="18" charset="-127"/>
                  </a:rPr>
                  <a:t>Introduction</a:t>
                </a:r>
                <a:endParaRPr lang="ko-KR" altLang="en-US" sz="4400" b="1" spc="-150" dirty="0">
                  <a:solidFill>
                    <a:schemeClr val="bg1">
                      <a:alpha val="70000"/>
                    </a:schemeClr>
                  </a:solidFill>
                  <a:latin typeface="+mj-lt"/>
                  <a:ea typeface="THE명품고딕L" panose="02020603020101020101" pitchFamily="18" charset="-127"/>
                </a:endParaRPr>
              </a:p>
            </p:txBody>
          </p:sp>
          <p:sp>
            <p:nvSpPr>
              <p:cNvPr id="21" name="TextBox 20"/>
              <p:cNvSpPr txBox="1"/>
              <p:nvPr/>
            </p:nvSpPr>
            <p:spPr>
              <a:xfrm>
                <a:off x="1232326" y="2691080"/>
                <a:ext cx="3076483" cy="76944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ko-KR" sz="4400" b="1" spc="-150" dirty="0">
                    <a:solidFill>
                      <a:schemeClr val="tx1">
                        <a:lumMod val="20000"/>
                        <a:lumOff val="80000"/>
                        <a:alpha val="10000"/>
                      </a:schemeClr>
                    </a:solidFill>
                    <a:latin typeface="+mj-lt"/>
                    <a:ea typeface="THE명품고딕L" panose="02020603020101020101" pitchFamily="18" charset="-127"/>
                  </a:rPr>
                  <a:t>Introduction</a:t>
                </a:r>
                <a:endParaRPr lang="ko-KR" altLang="en-US" sz="4400" b="1" spc="-150" dirty="0">
                  <a:solidFill>
                    <a:schemeClr val="tx1">
                      <a:lumMod val="20000"/>
                      <a:lumOff val="80000"/>
                      <a:alpha val="10000"/>
                    </a:schemeClr>
                  </a:solidFill>
                  <a:latin typeface="+mj-lt"/>
                  <a:ea typeface="THE명품고딕L" panose="02020603020101020101" pitchFamily="18" charset="-127"/>
                </a:endParaRPr>
              </a:p>
            </p:txBody>
          </p:sp>
        </p:grpSp>
        <p:sp>
          <p:nvSpPr>
            <p:cNvPr id="11" name="TextBox 10"/>
            <p:cNvSpPr txBox="1"/>
            <p:nvPr/>
          </p:nvSpPr>
          <p:spPr>
            <a:xfrm>
              <a:off x="527769" y="1728426"/>
              <a:ext cx="2909771" cy="13234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8000" b="1" spc="-150" dirty="0">
                  <a:solidFill>
                    <a:schemeClr val="accent2">
                      <a:lumMod val="60000"/>
                      <a:lumOff val="40000"/>
                      <a:alpha val="70000"/>
                    </a:schemeClr>
                  </a:solidFill>
                  <a:latin typeface="+mj-lt"/>
                  <a:ea typeface="THE명품고딕L" panose="02020603020101020101" pitchFamily="18" charset="-127"/>
                </a:rPr>
                <a:t>Part 1.</a:t>
              </a:r>
              <a:endParaRPr lang="ko-KR" altLang="en-US" sz="8000" b="1" spc="-150" dirty="0">
                <a:solidFill>
                  <a:schemeClr val="accent2">
                    <a:lumMod val="60000"/>
                    <a:lumOff val="40000"/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endParaRPr>
            </a:p>
          </p:txBody>
        </p:sp>
        <p:cxnSp>
          <p:nvCxnSpPr>
            <p:cNvPr id="5" name="직선 연결선 4"/>
            <p:cNvCxnSpPr/>
            <p:nvPr/>
          </p:nvCxnSpPr>
          <p:spPr>
            <a:xfrm>
              <a:off x="635000" y="2946400"/>
              <a:ext cx="5080000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689856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BFB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0"/>
            <a:ext cx="12192000" cy="16383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" name="직선 연결선 1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608523" y="652394"/>
            <a:ext cx="62709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3200" b="1" dirty="0">
                <a:solidFill>
                  <a:schemeClr val="accent4"/>
                </a:solidFill>
              </a:rPr>
              <a:t>1.1</a:t>
            </a:r>
            <a:endParaRPr lang="ko-KR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63852" y="645071"/>
            <a:ext cx="232627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000" spc="-150" dirty="0">
                <a:solidFill>
                  <a:schemeClr val="accent4"/>
                </a:solidFill>
                <a:latin typeface="+mj-ea"/>
                <a:ea typeface="+mj-ea"/>
              </a:rPr>
              <a:t>기본 </a:t>
            </a:r>
            <a:r>
              <a:rPr lang="ko-KR" altLang="en-US" sz="3000" spc="-150" dirty="0" err="1">
                <a:solidFill>
                  <a:schemeClr val="accent4"/>
                </a:solidFill>
                <a:latin typeface="+mj-ea"/>
                <a:ea typeface="+mj-ea"/>
              </a:rPr>
              <a:t>인적사항</a:t>
            </a:r>
            <a:endParaRPr lang="ko-KR" altLang="en-US" sz="3000" spc="-150" dirty="0">
              <a:solidFill>
                <a:schemeClr val="accent4"/>
              </a:solidFill>
              <a:latin typeface="+mj-ea"/>
              <a:ea typeface="+mj-ea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289252" y="1180991"/>
            <a:ext cx="180690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>
                <a:solidFill>
                  <a:schemeClr val="accent4"/>
                </a:solidFill>
              </a:rPr>
              <a:t>Personal Information</a:t>
            </a:r>
            <a:endParaRPr lang="ko-KR" altLang="en-US" sz="1400" dirty="0">
              <a:solidFill>
                <a:schemeClr val="accent4"/>
              </a:solidFill>
            </a:endParaRPr>
          </a:p>
        </p:txBody>
      </p:sp>
      <p:sp>
        <p:nvSpPr>
          <p:cNvPr id="10" name="직사각형 9"/>
          <p:cNvSpPr/>
          <p:nvPr/>
        </p:nvSpPr>
        <p:spPr>
          <a:xfrm>
            <a:off x="2289252" y="2024688"/>
            <a:ext cx="1965248" cy="2433012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graphicFrame>
        <p:nvGraphicFramePr>
          <p:cNvPr id="11" name="표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6901903"/>
              </p:ext>
            </p:extLst>
          </p:nvPr>
        </p:nvGraphicFramePr>
        <p:xfrm>
          <a:off x="4511675" y="2024688"/>
          <a:ext cx="7337424" cy="2497230"/>
        </p:xfrm>
        <a:graphic>
          <a:graphicData uri="http://schemas.openxmlformats.org/drawingml/2006/table">
            <a:tbl>
              <a:tblPr>
                <a:tableStyleId>{2D5ABB26-0587-4C30-8999-92F81FD0307C}</a:tableStyleId>
              </a:tblPr>
              <a:tblGrid>
                <a:gridCol w="85302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107003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995364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580754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994361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125298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681619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</a:tblGrid>
              <a:tr h="47444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kern="100" dirty="0">
                          <a:solidFill>
                            <a:schemeClr val="bg1"/>
                          </a:solidFill>
                          <a:effectLst/>
                        </a:rPr>
                        <a:t>이름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OOO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kern="100" dirty="0">
                          <a:solidFill>
                            <a:schemeClr val="bg1"/>
                          </a:solidFill>
                          <a:effectLst/>
                        </a:rPr>
                        <a:t>영문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 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kern="100" dirty="0">
                          <a:solidFill>
                            <a:schemeClr val="bg1"/>
                          </a:solidFill>
                          <a:effectLst/>
                        </a:rPr>
                        <a:t>한문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 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47444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altLang="en-US" sz="1400" kern="100" dirty="0">
                          <a:solidFill>
                            <a:schemeClr val="bg1"/>
                          </a:solidFill>
                          <a:effectLst/>
                        </a:rPr>
                        <a:t>생년월일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000000 -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kern="100" dirty="0">
                          <a:solidFill>
                            <a:schemeClr val="bg1"/>
                          </a:solidFill>
                          <a:effectLst/>
                        </a:rPr>
                        <a:t>나이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 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91727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kern="100" dirty="0">
                          <a:solidFill>
                            <a:schemeClr val="bg1"/>
                          </a:solidFill>
                          <a:effectLst/>
                        </a:rPr>
                        <a:t>휴대폰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00-000-0000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kern="100" dirty="0">
                          <a:solidFill>
                            <a:schemeClr val="bg1"/>
                          </a:solidFill>
                          <a:effectLst/>
                        </a:rPr>
                        <a:t>전화번호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just" latinLnBrk="1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000-0000-0000</a:t>
                      </a:r>
                      <a:endParaRPr lang="ko-KR" sz="1600" kern="100" dirty="0"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latinLnBrk="1">
                        <a:spcAft>
                          <a:spcPts val="0"/>
                        </a:spcAft>
                      </a:pPr>
                      <a:r>
                        <a:rPr lang="ko-KR" sz="1600" kern="100" dirty="0">
                          <a:effectLst/>
                        </a:rPr>
                        <a:t> </a:t>
                      </a:r>
                      <a:endParaRPr lang="ko-KR" sz="1600" kern="100" dirty="0"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47444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solidFill>
                            <a:schemeClr val="bg1"/>
                          </a:solidFill>
                          <a:effectLst/>
                        </a:rPr>
                        <a:t>E - mail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AB0000@naver.com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solidFill>
                            <a:schemeClr val="bg1"/>
                          </a:solidFill>
                          <a:effectLst/>
                        </a:rPr>
                        <a:t>SNS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gridSpan="4"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Blog/ Twitter/ Facebook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47444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13435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kern="100" dirty="0">
                          <a:solidFill>
                            <a:schemeClr val="bg1"/>
                          </a:solidFill>
                          <a:effectLst/>
                        </a:rPr>
                        <a:t>주소</a:t>
                      </a:r>
                      <a:endParaRPr lang="ko-KR" sz="1400" b="1" kern="100" dirty="0">
                        <a:solidFill>
                          <a:schemeClr val="bg1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/>
                    </a:solidFill>
                  </a:tcPr>
                </a:tc>
                <a:tc gridSpan="6"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 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  <p:graphicFrame>
        <p:nvGraphicFramePr>
          <p:cNvPr id="12" name="표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1390503"/>
              </p:ext>
            </p:extLst>
          </p:nvPr>
        </p:nvGraphicFramePr>
        <p:xfrm>
          <a:off x="2276552" y="4663281"/>
          <a:ext cx="9572547" cy="1684020"/>
        </p:xfrm>
        <a:graphic>
          <a:graphicData uri="http://schemas.openxmlformats.org/drawingml/2006/table">
            <a:tbl>
              <a:tblPr>
                <a:tableStyleId>{2D5ABB26-0587-4C30-8999-92F81FD0307C}</a:tableStyleId>
              </a:tblPr>
              <a:tblGrid>
                <a:gridCol w="200249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652253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31683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2600966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273685">
                <a:tc gridSpan="4">
                  <a:txBody>
                    <a:bodyPr/>
                    <a:lstStyle/>
                    <a:p>
                      <a:pPr algn="just" latinLnBrk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ko-KR" sz="1200" kern="0" dirty="0">
                          <a:effectLst/>
                        </a:rPr>
                        <a:t>학력사항</a:t>
                      </a:r>
                      <a:r>
                        <a:rPr lang="ko-KR" sz="1400" kern="100" dirty="0">
                          <a:effectLst/>
                        </a:rPr>
                        <a:t> </a:t>
                      </a:r>
                      <a:r>
                        <a:rPr lang="en-US" sz="1200" kern="0" dirty="0">
                          <a:effectLst/>
                        </a:rPr>
                        <a:t>(</a:t>
                      </a:r>
                      <a:r>
                        <a:rPr lang="ko-KR" sz="1200" kern="0" dirty="0">
                          <a:effectLst/>
                        </a:rPr>
                        <a:t>최종학력</a:t>
                      </a:r>
                      <a:r>
                        <a:rPr lang="en-US" sz="1200" kern="0" dirty="0">
                          <a:effectLst/>
                        </a:rPr>
                        <a:t>:</a:t>
                      </a:r>
                      <a:r>
                        <a:rPr lang="en-US" sz="1200" kern="100" dirty="0">
                          <a:effectLst/>
                        </a:rPr>
                        <a:t> </a:t>
                      </a:r>
                      <a:r>
                        <a:rPr lang="en-US" sz="1200" kern="0" dirty="0">
                          <a:effectLst/>
                        </a:rPr>
                        <a:t>OO</a:t>
                      </a:r>
                      <a:r>
                        <a:rPr lang="ko-KR" sz="1200" kern="0" dirty="0">
                          <a:effectLst/>
                        </a:rPr>
                        <a:t>대학교</a:t>
                      </a:r>
                      <a:r>
                        <a:rPr lang="en-US" sz="1200" kern="0" dirty="0">
                          <a:effectLst/>
                        </a:rPr>
                        <a:t>(4</a:t>
                      </a:r>
                      <a:r>
                        <a:rPr lang="ko-KR" sz="1200" kern="0" dirty="0">
                          <a:effectLst/>
                        </a:rPr>
                        <a:t>년</a:t>
                      </a:r>
                      <a:r>
                        <a:rPr lang="en-US" sz="1200" kern="0" dirty="0">
                          <a:effectLst/>
                        </a:rPr>
                        <a:t>)</a:t>
                      </a:r>
                      <a:r>
                        <a:rPr lang="en-US" sz="1200" kern="100" dirty="0">
                          <a:effectLst/>
                        </a:rPr>
                        <a:t> </a:t>
                      </a:r>
                      <a:r>
                        <a:rPr lang="ko-KR" sz="1200" kern="0" dirty="0">
                          <a:effectLst/>
                        </a:rPr>
                        <a:t>졸업</a:t>
                      </a:r>
                      <a:r>
                        <a:rPr lang="en-US" sz="1200" kern="0" dirty="0">
                          <a:effectLst/>
                        </a:rPr>
                        <a:t>)</a:t>
                      </a:r>
                      <a:endParaRPr lang="ko-KR" sz="1600" kern="100" dirty="0">
                        <a:effectLst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7368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b="0" kern="100" dirty="0">
                          <a:solidFill>
                            <a:schemeClr val="bg1"/>
                          </a:solidFill>
                          <a:effectLst/>
                          <a:latin typeface="+mj-ea"/>
                          <a:ea typeface="+mj-ea"/>
                        </a:rPr>
                        <a:t>재학기간</a:t>
                      </a:r>
                      <a:endParaRPr lang="ko-KR" sz="1400" b="0" kern="100" dirty="0">
                        <a:solidFill>
                          <a:schemeClr val="bg1"/>
                        </a:solidFill>
                        <a:effectLst/>
                        <a:latin typeface="+mj-ea"/>
                        <a:ea typeface="+mj-ea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b="0" kern="100" dirty="0">
                          <a:solidFill>
                            <a:schemeClr val="bg1"/>
                          </a:solidFill>
                          <a:effectLst/>
                          <a:latin typeface="+mj-ea"/>
                          <a:ea typeface="+mj-ea"/>
                        </a:rPr>
                        <a:t>학교명 및 전공</a:t>
                      </a:r>
                      <a:endParaRPr lang="ko-KR" sz="1400" b="0" kern="100" dirty="0">
                        <a:solidFill>
                          <a:schemeClr val="bg1"/>
                        </a:solidFill>
                        <a:effectLst/>
                        <a:latin typeface="+mj-ea"/>
                        <a:ea typeface="+mj-ea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b="0" kern="100" dirty="0">
                          <a:solidFill>
                            <a:schemeClr val="bg1"/>
                          </a:solidFill>
                          <a:effectLst/>
                          <a:latin typeface="+mj-ea"/>
                          <a:ea typeface="+mj-ea"/>
                        </a:rPr>
                        <a:t>학점</a:t>
                      </a:r>
                      <a:endParaRPr lang="ko-KR" sz="1400" b="0" kern="100" dirty="0">
                        <a:solidFill>
                          <a:schemeClr val="bg1"/>
                        </a:solidFill>
                        <a:effectLst/>
                        <a:latin typeface="+mj-ea"/>
                        <a:ea typeface="+mj-ea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b="0" kern="100" dirty="0">
                          <a:solidFill>
                            <a:schemeClr val="bg1"/>
                          </a:solidFill>
                          <a:effectLst/>
                          <a:latin typeface="+mj-ea"/>
                          <a:ea typeface="+mj-ea"/>
                        </a:rPr>
                        <a:t>구분</a:t>
                      </a:r>
                      <a:endParaRPr lang="ko-KR" sz="1400" b="0" kern="100" dirty="0">
                        <a:solidFill>
                          <a:schemeClr val="bg1"/>
                        </a:solidFill>
                        <a:effectLst/>
                        <a:latin typeface="+mj-ea"/>
                        <a:ea typeface="+mj-ea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73685"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0000.00.00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OO</a:t>
                      </a:r>
                      <a:r>
                        <a:rPr lang="ko-KR" sz="1400" kern="100" dirty="0">
                          <a:effectLst/>
                        </a:rPr>
                        <a:t>대학교</a:t>
                      </a:r>
                      <a:r>
                        <a:rPr lang="en-US" sz="1400" kern="100" dirty="0">
                          <a:effectLst/>
                        </a:rPr>
                        <a:t> OOO</a:t>
                      </a:r>
                      <a:r>
                        <a:rPr lang="ko-KR" sz="1400" kern="100" dirty="0">
                          <a:effectLst/>
                        </a:rPr>
                        <a:t>학과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 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ko-KR" sz="1400" kern="100" dirty="0">
                          <a:effectLst/>
                        </a:rPr>
                        <a:t>졸업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73685"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0000.00.00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OO</a:t>
                      </a:r>
                      <a:r>
                        <a:rPr lang="ko-KR" sz="1400" kern="100" dirty="0">
                          <a:effectLst/>
                        </a:rPr>
                        <a:t>고등학교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 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 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273685"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>
                          <a:effectLst/>
                        </a:rPr>
                        <a:t> </a:t>
                      </a:r>
                      <a:endParaRPr lang="ko-KR" sz="1400" kern="10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 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>
                          <a:effectLst/>
                        </a:rPr>
                        <a:t> </a:t>
                      </a:r>
                      <a:endParaRPr lang="ko-KR" sz="1400" kern="10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508000" algn="l"/>
                          <a:tab pos="1016000" algn="l"/>
                          <a:tab pos="1524000" algn="l"/>
                          <a:tab pos="2032000" algn="l"/>
                          <a:tab pos="2540000" algn="l"/>
                          <a:tab pos="3048000" algn="l"/>
                          <a:tab pos="3556000" algn="l"/>
                          <a:tab pos="4064000" algn="l"/>
                          <a:tab pos="4572000" algn="l"/>
                          <a:tab pos="5080000" algn="l"/>
                          <a:tab pos="5588000" algn="l"/>
                          <a:tab pos="6096000" algn="l"/>
                          <a:tab pos="6604000" algn="l"/>
                          <a:tab pos="7112000" algn="l"/>
                          <a:tab pos="7620000" algn="l"/>
                          <a:tab pos="8128000" algn="l"/>
                          <a:tab pos="8636000" algn="l"/>
                          <a:tab pos="9144000" algn="l"/>
                          <a:tab pos="9652000" algn="l"/>
                          <a:tab pos="10160000" algn="l"/>
                          <a:tab pos="10668000" algn="l"/>
                          <a:tab pos="11176000" algn="l"/>
                          <a:tab pos="11684000" algn="l"/>
                          <a:tab pos="12192000" algn="l"/>
                          <a:tab pos="12700000" algn="l"/>
                          <a:tab pos="13208000" algn="l"/>
                          <a:tab pos="13716000" algn="l"/>
                          <a:tab pos="14224000" algn="l"/>
                          <a:tab pos="14732000" algn="l"/>
                          <a:tab pos="15240000" algn="l"/>
                          <a:tab pos="15748000" algn="l"/>
                        </a:tabLst>
                      </a:pPr>
                      <a:r>
                        <a:rPr lang="en-US" sz="1400" kern="100" dirty="0">
                          <a:effectLst/>
                        </a:rPr>
                        <a:t> </a:t>
                      </a:r>
                      <a:endParaRPr lang="ko-KR" sz="1400" kern="100" dirty="0">
                        <a:solidFill>
                          <a:srgbClr val="000000"/>
                        </a:solidFill>
                        <a:effectLst/>
                        <a:latin typeface="나눔고딕" panose="020D0604000000000000" pitchFamily="50" charset="-127"/>
                        <a:ea typeface="나눔고딕" panose="020D0604000000000000" pitchFamily="50" charset="-127"/>
                        <a:cs typeface="맑은 고딕" panose="020B0503020000020004" pitchFamily="50" charset="-127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bg2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68494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BFB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0"/>
            <a:ext cx="12192000" cy="16383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" name="직선 연결선 1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608523" y="652394"/>
            <a:ext cx="62709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3200" b="1" dirty="0">
                <a:solidFill>
                  <a:schemeClr val="accent4"/>
                </a:solidFill>
              </a:rPr>
              <a:t>1.1</a:t>
            </a:r>
            <a:endParaRPr lang="ko-KR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63852" y="645071"/>
            <a:ext cx="1625766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000" spc="-150" dirty="0">
                <a:solidFill>
                  <a:schemeClr val="accent4"/>
                </a:solidFill>
                <a:latin typeface="+mj-ea"/>
                <a:ea typeface="+mj-ea"/>
              </a:rPr>
              <a:t>주요 이력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9252" y="1180991"/>
            <a:ext cx="355417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>
                <a:solidFill>
                  <a:schemeClr val="accent4"/>
                </a:solidFill>
              </a:rPr>
              <a:t>이력 중에서도 강조하고 싶은 부분만 요약하기</a:t>
            </a:r>
          </a:p>
        </p:txBody>
      </p:sp>
      <p:grpSp>
        <p:nvGrpSpPr>
          <p:cNvPr id="17" name="그룹 16"/>
          <p:cNvGrpSpPr/>
          <p:nvPr/>
        </p:nvGrpSpPr>
        <p:grpSpPr>
          <a:xfrm>
            <a:off x="1715978" y="1929571"/>
            <a:ext cx="412183" cy="4597400"/>
            <a:chOff x="1504491" y="1778000"/>
            <a:chExt cx="412183" cy="4597400"/>
          </a:xfrm>
        </p:grpSpPr>
        <p:cxnSp>
          <p:nvCxnSpPr>
            <p:cNvPr id="16" name="직선 연결선 15"/>
            <p:cNvCxnSpPr/>
            <p:nvPr/>
          </p:nvCxnSpPr>
          <p:spPr>
            <a:xfrm>
              <a:off x="1714500" y="1778000"/>
              <a:ext cx="0" cy="4597400"/>
            </a:xfrm>
            <a:prstGeom prst="line">
              <a:avLst/>
            </a:prstGeom>
            <a:ln>
              <a:solidFill>
                <a:schemeClr val="accent4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2" name="타원 61"/>
            <p:cNvSpPr/>
            <p:nvPr/>
          </p:nvSpPr>
          <p:spPr>
            <a:xfrm>
              <a:off x="1527993" y="2285929"/>
              <a:ext cx="388681" cy="388681"/>
            </a:xfrm>
            <a:prstGeom prst="ellipse">
              <a:avLst/>
            </a:prstGeom>
            <a:solidFill>
              <a:srgbClr val="FBFBFB"/>
            </a:solidFill>
            <a:ln w="1016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63" name="타원 62"/>
            <p:cNvSpPr/>
            <p:nvPr/>
          </p:nvSpPr>
          <p:spPr>
            <a:xfrm>
              <a:off x="1520159" y="3322239"/>
              <a:ext cx="388681" cy="388681"/>
            </a:xfrm>
            <a:prstGeom prst="ellipse">
              <a:avLst/>
            </a:prstGeom>
            <a:solidFill>
              <a:srgbClr val="FBFBFB"/>
            </a:solidFill>
            <a:ln w="1016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64" name="타원 63"/>
            <p:cNvSpPr/>
            <p:nvPr/>
          </p:nvSpPr>
          <p:spPr>
            <a:xfrm>
              <a:off x="1512325" y="4358549"/>
              <a:ext cx="388681" cy="388681"/>
            </a:xfrm>
            <a:prstGeom prst="ellipse">
              <a:avLst/>
            </a:prstGeom>
            <a:solidFill>
              <a:srgbClr val="FBFBFB"/>
            </a:solidFill>
            <a:ln w="1016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65" name="타원 64"/>
            <p:cNvSpPr/>
            <p:nvPr/>
          </p:nvSpPr>
          <p:spPr>
            <a:xfrm>
              <a:off x="1504491" y="5394859"/>
              <a:ext cx="388681" cy="388681"/>
            </a:xfrm>
            <a:prstGeom prst="ellipse">
              <a:avLst/>
            </a:prstGeom>
            <a:solidFill>
              <a:srgbClr val="FBFBFB"/>
            </a:solidFill>
            <a:ln w="1016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20" name="그룹 19"/>
          <p:cNvGrpSpPr/>
          <p:nvPr/>
        </p:nvGrpSpPr>
        <p:grpSpPr>
          <a:xfrm>
            <a:off x="2263852" y="2348538"/>
            <a:ext cx="6928252" cy="615010"/>
            <a:chOff x="2263852" y="2348538"/>
            <a:chExt cx="6928252" cy="615010"/>
          </a:xfrm>
        </p:grpSpPr>
        <p:sp>
          <p:nvSpPr>
            <p:cNvPr id="68" name="TextBox 67"/>
            <p:cNvSpPr txBox="1"/>
            <p:nvPr/>
          </p:nvSpPr>
          <p:spPr>
            <a:xfrm>
              <a:off x="2263852" y="2348538"/>
              <a:ext cx="61908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>
                  <a:solidFill>
                    <a:schemeClr val="accent4"/>
                  </a:solidFill>
                </a:rPr>
                <a:t>2011</a:t>
              </a:r>
              <a:endParaRPr lang="ko-KR" altLang="en-US" dirty="0">
                <a:solidFill>
                  <a:schemeClr val="accent4"/>
                </a:solidFill>
              </a:endParaRPr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2289252" y="2624994"/>
              <a:ext cx="690285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>
                  <a:solidFill>
                    <a:schemeClr val="accent4"/>
                  </a:solidFill>
                </a:rPr>
                <a:t>Lorem Ipsum is simply dummy text of the printing and typesetting industry. </a:t>
              </a:r>
              <a:endParaRPr lang="ko-KR" altLang="en-US" sz="1600" dirty="0">
                <a:solidFill>
                  <a:schemeClr val="accent4"/>
                </a:solidFill>
              </a:endParaRPr>
            </a:p>
          </p:txBody>
        </p:sp>
      </p:grpSp>
      <p:grpSp>
        <p:nvGrpSpPr>
          <p:cNvPr id="69" name="그룹 68"/>
          <p:cNvGrpSpPr/>
          <p:nvPr/>
        </p:nvGrpSpPr>
        <p:grpSpPr>
          <a:xfrm>
            <a:off x="2263852" y="3397059"/>
            <a:ext cx="6928252" cy="615010"/>
            <a:chOff x="2263852" y="2348538"/>
            <a:chExt cx="6928252" cy="615010"/>
          </a:xfrm>
        </p:grpSpPr>
        <p:sp>
          <p:nvSpPr>
            <p:cNvPr id="70" name="TextBox 69"/>
            <p:cNvSpPr txBox="1"/>
            <p:nvPr/>
          </p:nvSpPr>
          <p:spPr>
            <a:xfrm>
              <a:off x="2263852" y="2348538"/>
              <a:ext cx="67678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>
                  <a:solidFill>
                    <a:schemeClr val="accent4"/>
                  </a:solidFill>
                </a:rPr>
                <a:t>2012</a:t>
              </a:r>
              <a:endParaRPr lang="ko-KR" altLang="en-US" dirty="0">
                <a:solidFill>
                  <a:schemeClr val="accent4"/>
                </a:solidFill>
              </a:endParaRPr>
            </a:p>
          </p:txBody>
        </p:sp>
        <p:sp>
          <p:nvSpPr>
            <p:cNvPr id="71" name="TextBox 70"/>
            <p:cNvSpPr txBox="1"/>
            <p:nvPr/>
          </p:nvSpPr>
          <p:spPr>
            <a:xfrm>
              <a:off x="2289252" y="2624994"/>
              <a:ext cx="690285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>
                  <a:solidFill>
                    <a:schemeClr val="accent4"/>
                  </a:solidFill>
                </a:rPr>
                <a:t>Lorem Ipsum is simply dummy text of the printing and typesetting industry. </a:t>
              </a:r>
              <a:endParaRPr lang="ko-KR" altLang="en-US" sz="1600" dirty="0">
                <a:solidFill>
                  <a:schemeClr val="accent4"/>
                </a:solidFill>
              </a:endParaRPr>
            </a:p>
          </p:txBody>
        </p:sp>
      </p:grpSp>
      <p:grpSp>
        <p:nvGrpSpPr>
          <p:cNvPr id="72" name="그룹 71"/>
          <p:cNvGrpSpPr/>
          <p:nvPr/>
        </p:nvGrpSpPr>
        <p:grpSpPr>
          <a:xfrm>
            <a:off x="2263852" y="4445580"/>
            <a:ext cx="6928252" cy="615010"/>
            <a:chOff x="2263852" y="2348538"/>
            <a:chExt cx="6928252" cy="615010"/>
          </a:xfrm>
        </p:grpSpPr>
        <p:sp>
          <p:nvSpPr>
            <p:cNvPr id="73" name="TextBox 72"/>
            <p:cNvSpPr txBox="1"/>
            <p:nvPr/>
          </p:nvSpPr>
          <p:spPr>
            <a:xfrm>
              <a:off x="2263852" y="2348538"/>
              <a:ext cx="66877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>
                  <a:solidFill>
                    <a:schemeClr val="accent4"/>
                  </a:solidFill>
                </a:rPr>
                <a:t>2013</a:t>
              </a:r>
              <a:endParaRPr lang="ko-KR" altLang="en-US" dirty="0">
                <a:solidFill>
                  <a:schemeClr val="accent4"/>
                </a:solidFill>
              </a:endParaRPr>
            </a:p>
          </p:txBody>
        </p:sp>
        <p:sp>
          <p:nvSpPr>
            <p:cNvPr id="74" name="TextBox 73"/>
            <p:cNvSpPr txBox="1"/>
            <p:nvPr/>
          </p:nvSpPr>
          <p:spPr>
            <a:xfrm>
              <a:off x="2289252" y="2624994"/>
              <a:ext cx="690285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>
                  <a:solidFill>
                    <a:schemeClr val="accent4"/>
                  </a:solidFill>
                </a:rPr>
                <a:t>Lorem Ipsum is simply dummy text of the printing and typesetting industry. </a:t>
              </a:r>
              <a:endParaRPr lang="ko-KR" altLang="en-US" sz="1600" dirty="0">
                <a:solidFill>
                  <a:schemeClr val="accent4"/>
                </a:solidFill>
              </a:endParaRPr>
            </a:p>
          </p:txBody>
        </p:sp>
      </p:grpSp>
      <p:grpSp>
        <p:nvGrpSpPr>
          <p:cNvPr id="75" name="그룹 74"/>
          <p:cNvGrpSpPr/>
          <p:nvPr/>
        </p:nvGrpSpPr>
        <p:grpSpPr>
          <a:xfrm>
            <a:off x="2263852" y="5494101"/>
            <a:ext cx="6928252" cy="615010"/>
            <a:chOff x="2263852" y="2348538"/>
            <a:chExt cx="6928252" cy="615010"/>
          </a:xfrm>
        </p:grpSpPr>
        <p:sp>
          <p:nvSpPr>
            <p:cNvPr id="76" name="TextBox 75"/>
            <p:cNvSpPr txBox="1"/>
            <p:nvPr/>
          </p:nvSpPr>
          <p:spPr>
            <a:xfrm>
              <a:off x="2263852" y="2348538"/>
              <a:ext cx="66877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dirty="0">
                  <a:solidFill>
                    <a:schemeClr val="accent4"/>
                  </a:solidFill>
                </a:rPr>
                <a:t>2014</a:t>
              </a:r>
              <a:endParaRPr lang="ko-KR" altLang="en-US" dirty="0">
                <a:solidFill>
                  <a:schemeClr val="accent4"/>
                </a:solidFill>
              </a:endParaRPr>
            </a:p>
          </p:txBody>
        </p:sp>
        <p:sp>
          <p:nvSpPr>
            <p:cNvPr id="77" name="TextBox 76"/>
            <p:cNvSpPr txBox="1"/>
            <p:nvPr/>
          </p:nvSpPr>
          <p:spPr>
            <a:xfrm>
              <a:off x="2289252" y="2624994"/>
              <a:ext cx="690285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>
                  <a:solidFill>
                    <a:schemeClr val="accent4"/>
                  </a:solidFill>
                </a:rPr>
                <a:t>Lorem Ipsum is simply dummy text of the printing and typesetting industry. </a:t>
              </a:r>
              <a:endParaRPr lang="ko-KR" altLang="en-US" sz="1600" dirty="0">
                <a:solidFill>
                  <a:schemeClr val="accent4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83977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BFB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0"/>
            <a:ext cx="12192000" cy="16383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" name="직선 연결선 1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531578" y="652394"/>
            <a:ext cx="70404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3200" b="1" dirty="0">
                <a:solidFill>
                  <a:schemeClr val="accent4"/>
                </a:solidFill>
              </a:rPr>
              <a:t>1.4</a:t>
            </a:r>
            <a:endParaRPr lang="ko-KR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63852" y="645071"/>
            <a:ext cx="376737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000" spc="-150" dirty="0">
                <a:solidFill>
                  <a:schemeClr val="accent4"/>
                </a:solidFill>
                <a:latin typeface="+mj-ea"/>
                <a:ea typeface="+mj-ea"/>
              </a:rPr>
              <a:t>디자인 프로그램 숙련도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9252" y="1180991"/>
            <a:ext cx="376417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spc="-150" dirty="0">
                <a:solidFill>
                  <a:schemeClr val="accent4"/>
                </a:solidFill>
              </a:rPr>
              <a:t>업무 </a:t>
            </a:r>
            <a:r>
              <a:rPr lang="ko-KR" altLang="en-US" sz="1400" spc="-150" dirty="0" smtClean="0">
                <a:solidFill>
                  <a:schemeClr val="accent4"/>
                </a:solidFill>
              </a:rPr>
              <a:t>수행 시 </a:t>
            </a:r>
            <a:r>
              <a:rPr lang="ko-KR" altLang="en-US" sz="1400" spc="-150" dirty="0">
                <a:solidFill>
                  <a:schemeClr val="accent4"/>
                </a:solidFill>
              </a:rPr>
              <a:t>자주 사용되는 프로그램의 숙련도 표시</a:t>
            </a:r>
          </a:p>
        </p:txBody>
      </p:sp>
      <p:sp>
        <p:nvSpPr>
          <p:cNvPr id="20" name="타원 19"/>
          <p:cNvSpPr/>
          <p:nvPr/>
        </p:nvSpPr>
        <p:spPr>
          <a:xfrm>
            <a:off x="5210598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23" name="타원 22"/>
          <p:cNvSpPr/>
          <p:nvPr/>
        </p:nvSpPr>
        <p:spPr>
          <a:xfrm>
            <a:off x="5689925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25" name="타원 24"/>
          <p:cNvSpPr/>
          <p:nvPr/>
        </p:nvSpPr>
        <p:spPr>
          <a:xfrm>
            <a:off x="6169251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27" name="타원 26"/>
          <p:cNvSpPr/>
          <p:nvPr/>
        </p:nvSpPr>
        <p:spPr>
          <a:xfrm>
            <a:off x="6648578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28" name="타원 27"/>
          <p:cNvSpPr/>
          <p:nvPr/>
        </p:nvSpPr>
        <p:spPr>
          <a:xfrm>
            <a:off x="7127904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29" name="타원 28"/>
          <p:cNvSpPr/>
          <p:nvPr/>
        </p:nvSpPr>
        <p:spPr>
          <a:xfrm>
            <a:off x="7607231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30" name="타원 29"/>
          <p:cNvSpPr/>
          <p:nvPr/>
        </p:nvSpPr>
        <p:spPr>
          <a:xfrm>
            <a:off x="8086557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31" name="타원 30"/>
          <p:cNvSpPr/>
          <p:nvPr/>
        </p:nvSpPr>
        <p:spPr>
          <a:xfrm>
            <a:off x="8565884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32" name="타원 31"/>
          <p:cNvSpPr/>
          <p:nvPr/>
        </p:nvSpPr>
        <p:spPr>
          <a:xfrm>
            <a:off x="9045210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33" name="타원 32"/>
          <p:cNvSpPr/>
          <p:nvPr/>
        </p:nvSpPr>
        <p:spPr>
          <a:xfrm>
            <a:off x="9524537" y="2804529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35" name="타원 34"/>
          <p:cNvSpPr/>
          <p:nvPr/>
        </p:nvSpPr>
        <p:spPr>
          <a:xfrm>
            <a:off x="5210598" y="3349988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36" name="타원 35"/>
          <p:cNvSpPr/>
          <p:nvPr/>
        </p:nvSpPr>
        <p:spPr>
          <a:xfrm>
            <a:off x="5689925" y="3349988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37" name="타원 36"/>
          <p:cNvSpPr/>
          <p:nvPr/>
        </p:nvSpPr>
        <p:spPr>
          <a:xfrm>
            <a:off x="6169251" y="3349988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38" name="타원 37"/>
          <p:cNvSpPr/>
          <p:nvPr/>
        </p:nvSpPr>
        <p:spPr>
          <a:xfrm>
            <a:off x="6648578" y="3349988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39" name="타원 38"/>
          <p:cNvSpPr/>
          <p:nvPr/>
        </p:nvSpPr>
        <p:spPr>
          <a:xfrm>
            <a:off x="7127904" y="3349988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40" name="타원 39"/>
          <p:cNvSpPr/>
          <p:nvPr/>
        </p:nvSpPr>
        <p:spPr>
          <a:xfrm>
            <a:off x="7607231" y="3349988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41" name="타원 40"/>
          <p:cNvSpPr/>
          <p:nvPr/>
        </p:nvSpPr>
        <p:spPr>
          <a:xfrm>
            <a:off x="8086557" y="3349988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42" name="타원 41"/>
          <p:cNvSpPr/>
          <p:nvPr/>
        </p:nvSpPr>
        <p:spPr>
          <a:xfrm>
            <a:off x="8565884" y="3349988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43" name="타원 42"/>
          <p:cNvSpPr/>
          <p:nvPr/>
        </p:nvSpPr>
        <p:spPr>
          <a:xfrm>
            <a:off x="9045210" y="3349988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44" name="타원 43"/>
          <p:cNvSpPr/>
          <p:nvPr/>
        </p:nvSpPr>
        <p:spPr>
          <a:xfrm>
            <a:off x="9524537" y="3349988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46" name="타원 45"/>
          <p:cNvSpPr/>
          <p:nvPr/>
        </p:nvSpPr>
        <p:spPr>
          <a:xfrm>
            <a:off x="5210598" y="3895447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47" name="타원 46"/>
          <p:cNvSpPr/>
          <p:nvPr/>
        </p:nvSpPr>
        <p:spPr>
          <a:xfrm>
            <a:off x="5689925" y="3895447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48" name="타원 47"/>
          <p:cNvSpPr/>
          <p:nvPr/>
        </p:nvSpPr>
        <p:spPr>
          <a:xfrm>
            <a:off x="6169251" y="3895447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49" name="타원 48"/>
          <p:cNvSpPr/>
          <p:nvPr/>
        </p:nvSpPr>
        <p:spPr>
          <a:xfrm>
            <a:off x="6648578" y="3895447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0" name="타원 49"/>
          <p:cNvSpPr/>
          <p:nvPr/>
        </p:nvSpPr>
        <p:spPr>
          <a:xfrm>
            <a:off x="7127904" y="3895447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1" name="타원 50"/>
          <p:cNvSpPr/>
          <p:nvPr/>
        </p:nvSpPr>
        <p:spPr>
          <a:xfrm>
            <a:off x="7607231" y="3895447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2" name="타원 51"/>
          <p:cNvSpPr/>
          <p:nvPr/>
        </p:nvSpPr>
        <p:spPr>
          <a:xfrm>
            <a:off x="8086557" y="3895447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3" name="타원 52"/>
          <p:cNvSpPr/>
          <p:nvPr/>
        </p:nvSpPr>
        <p:spPr>
          <a:xfrm>
            <a:off x="8565884" y="3895447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4" name="타원 53"/>
          <p:cNvSpPr/>
          <p:nvPr/>
        </p:nvSpPr>
        <p:spPr>
          <a:xfrm>
            <a:off x="9045210" y="3895447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5" name="타원 54"/>
          <p:cNvSpPr/>
          <p:nvPr/>
        </p:nvSpPr>
        <p:spPr>
          <a:xfrm>
            <a:off x="9524537" y="3895447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7" name="타원 56"/>
          <p:cNvSpPr/>
          <p:nvPr/>
        </p:nvSpPr>
        <p:spPr>
          <a:xfrm>
            <a:off x="5210598" y="4440906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8" name="타원 57"/>
          <p:cNvSpPr/>
          <p:nvPr/>
        </p:nvSpPr>
        <p:spPr>
          <a:xfrm>
            <a:off x="5689925" y="4440906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9" name="타원 58"/>
          <p:cNvSpPr/>
          <p:nvPr/>
        </p:nvSpPr>
        <p:spPr>
          <a:xfrm>
            <a:off x="6169251" y="4440906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0" name="타원 59"/>
          <p:cNvSpPr/>
          <p:nvPr/>
        </p:nvSpPr>
        <p:spPr>
          <a:xfrm>
            <a:off x="6648578" y="4440906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1" name="타원 60"/>
          <p:cNvSpPr/>
          <p:nvPr/>
        </p:nvSpPr>
        <p:spPr>
          <a:xfrm>
            <a:off x="7127904" y="4440906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2" name="타원 61"/>
          <p:cNvSpPr/>
          <p:nvPr/>
        </p:nvSpPr>
        <p:spPr>
          <a:xfrm>
            <a:off x="7607231" y="4440906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3" name="타원 62"/>
          <p:cNvSpPr/>
          <p:nvPr/>
        </p:nvSpPr>
        <p:spPr>
          <a:xfrm>
            <a:off x="8086557" y="4440906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4" name="타원 63"/>
          <p:cNvSpPr/>
          <p:nvPr/>
        </p:nvSpPr>
        <p:spPr>
          <a:xfrm>
            <a:off x="8565884" y="4440906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5" name="타원 64"/>
          <p:cNvSpPr/>
          <p:nvPr/>
        </p:nvSpPr>
        <p:spPr>
          <a:xfrm>
            <a:off x="9045210" y="4440906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6" name="타원 65"/>
          <p:cNvSpPr/>
          <p:nvPr/>
        </p:nvSpPr>
        <p:spPr>
          <a:xfrm>
            <a:off x="9524537" y="4440906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8" name="타원 67"/>
          <p:cNvSpPr/>
          <p:nvPr/>
        </p:nvSpPr>
        <p:spPr>
          <a:xfrm>
            <a:off x="5210598" y="4986364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9" name="타원 68"/>
          <p:cNvSpPr/>
          <p:nvPr/>
        </p:nvSpPr>
        <p:spPr>
          <a:xfrm>
            <a:off x="5689925" y="4986364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70" name="타원 69"/>
          <p:cNvSpPr/>
          <p:nvPr/>
        </p:nvSpPr>
        <p:spPr>
          <a:xfrm>
            <a:off x="6169251" y="4986364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71" name="타원 70"/>
          <p:cNvSpPr/>
          <p:nvPr/>
        </p:nvSpPr>
        <p:spPr>
          <a:xfrm>
            <a:off x="6648578" y="4986364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72" name="타원 71"/>
          <p:cNvSpPr/>
          <p:nvPr/>
        </p:nvSpPr>
        <p:spPr>
          <a:xfrm>
            <a:off x="7127904" y="4986364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73" name="타원 72"/>
          <p:cNvSpPr/>
          <p:nvPr/>
        </p:nvSpPr>
        <p:spPr>
          <a:xfrm>
            <a:off x="7607231" y="4986364"/>
            <a:ext cx="370449" cy="37044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74" name="타원 73"/>
          <p:cNvSpPr/>
          <p:nvPr/>
        </p:nvSpPr>
        <p:spPr>
          <a:xfrm>
            <a:off x="8086557" y="4986364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75" name="타원 74"/>
          <p:cNvSpPr/>
          <p:nvPr/>
        </p:nvSpPr>
        <p:spPr>
          <a:xfrm>
            <a:off x="8565884" y="4986364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76" name="타원 75"/>
          <p:cNvSpPr/>
          <p:nvPr/>
        </p:nvSpPr>
        <p:spPr>
          <a:xfrm>
            <a:off x="9045210" y="4986364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77" name="타원 76"/>
          <p:cNvSpPr/>
          <p:nvPr/>
        </p:nvSpPr>
        <p:spPr>
          <a:xfrm>
            <a:off x="9524537" y="4986364"/>
            <a:ext cx="370449" cy="370449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289252" y="2640776"/>
            <a:ext cx="1622560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ko-KR" sz="2400" dirty="0">
                <a:solidFill>
                  <a:schemeClr val="accent4"/>
                </a:solidFill>
              </a:rPr>
              <a:t>Program 1</a:t>
            </a:r>
          </a:p>
          <a:p>
            <a:pPr>
              <a:lnSpc>
                <a:spcPct val="150000"/>
              </a:lnSpc>
            </a:pPr>
            <a:r>
              <a:rPr lang="en-US" altLang="ko-KR" sz="2400" dirty="0">
                <a:solidFill>
                  <a:schemeClr val="accent4"/>
                </a:solidFill>
              </a:rPr>
              <a:t>Program 2</a:t>
            </a:r>
            <a:endParaRPr lang="ko-KR" altLang="en-US" sz="2400" dirty="0">
              <a:solidFill>
                <a:schemeClr val="accent4"/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ko-KR" sz="2400" dirty="0">
                <a:solidFill>
                  <a:schemeClr val="accent4"/>
                </a:solidFill>
              </a:rPr>
              <a:t>Program 3</a:t>
            </a:r>
            <a:endParaRPr lang="ko-KR" altLang="en-US" sz="2400" dirty="0">
              <a:solidFill>
                <a:schemeClr val="accent4"/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ko-KR" sz="2400" dirty="0">
                <a:solidFill>
                  <a:schemeClr val="accent4"/>
                </a:solidFill>
              </a:rPr>
              <a:t>Program </a:t>
            </a:r>
            <a:r>
              <a:rPr lang="en-US" altLang="ko-KR" sz="2400" dirty="0" smtClean="0">
                <a:solidFill>
                  <a:schemeClr val="accent4"/>
                </a:solidFill>
              </a:rPr>
              <a:t>4</a:t>
            </a:r>
          </a:p>
          <a:p>
            <a:pPr>
              <a:lnSpc>
                <a:spcPct val="150000"/>
              </a:lnSpc>
            </a:pPr>
            <a:r>
              <a:rPr lang="en-US" altLang="ko-KR" sz="2400" dirty="0">
                <a:solidFill>
                  <a:schemeClr val="accent4"/>
                </a:solidFill>
              </a:rPr>
              <a:t>Program 5</a:t>
            </a:r>
          </a:p>
        </p:txBody>
      </p:sp>
    </p:spTree>
    <p:extLst>
      <p:ext uri="{BB962C8B-B14F-4D97-AF65-F5344CB8AC3E}">
        <p14:creationId xmlns:p14="http://schemas.microsoft.com/office/powerpoint/2010/main" val="889485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2"/>
          <p:cNvGrpSpPr/>
          <p:nvPr/>
        </p:nvGrpSpPr>
        <p:grpSpPr>
          <a:xfrm>
            <a:off x="8117036" y="513343"/>
            <a:ext cx="3656577" cy="3695738"/>
            <a:chOff x="8307536" y="513343"/>
            <a:chExt cx="3656577" cy="3695738"/>
          </a:xfrm>
        </p:grpSpPr>
        <p:sp>
          <p:nvSpPr>
            <p:cNvPr id="8" name="이등변 삼각형 7"/>
            <p:cNvSpPr/>
            <p:nvPr/>
          </p:nvSpPr>
          <p:spPr>
            <a:xfrm rot="5400000">
              <a:off x="10712131" y="832233"/>
              <a:ext cx="1344721" cy="1159242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9" name="이등변 삼각형 8"/>
            <p:cNvSpPr/>
            <p:nvPr/>
          </p:nvSpPr>
          <p:spPr>
            <a:xfrm rot="16200000" flipH="1">
              <a:off x="9326503" y="606083"/>
              <a:ext cx="1344721" cy="1159242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0" name="이등변 삼각형 9"/>
            <p:cNvSpPr/>
            <p:nvPr/>
          </p:nvSpPr>
          <p:spPr>
            <a:xfrm rot="5400000">
              <a:off x="9574196" y="1657339"/>
              <a:ext cx="1344721" cy="1159242"/>
            </a:xfrm>
            <a:prstGeom prst="triangle">
              <a:avLst/>
            </a:prstGeom>
            <a:solidFill>
              <a:schemeClr val="accent3"/>
            </a:solidFill>
            <a:ln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2" name="이등변 삼각형 11"/>
            <p:cNvSpPr/>
            <p:nvPr/>
          </p:nvSpPr>
          <p:spPr>
            <a:xfrm rot="16200000">
              <a:off x="9812602" y="2403102"/>
              <a:ext cx="1344720" cy="1159242"/>
            </a:xfrm>
            <a:prstGeom prst="triangle">
              <a:avLst/>
            </a:prstGeom>
            <a:solidFill>
              <a:schemeClr val="bg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3" name="이등변 삼각형 12"/>
            <p:cNvSpPr/>
            <p:nvPr/>
          </p:nvSpPr>
          <p:spPr>
            <a:xfrm rot="5400000" flipH="1">
              <a:off x="9232981" y="2957100"/>
              <a:ext cx="1344720" cy="1159242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4" name="이등변 삼각형 13"/>
            <p:cNvSpPr/>
            <p:nvPr/>
          </p:nvSpPr>
          <p:spPr>
            <a:xfrm rot="16200000">
              <a:off x="8214797" y="1555441"/>
              <a:ext cx="1344720" cy="1159242"/>
            </a:xfrm>
            <a:prstGeom prst="triangl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sp>
        <p:nvSpPr>
          <p:cNvPr id="11" name="TextBox 10"/>
          <p:cNvSpPr txBox="1"/>
          <p:nvPr/>
        </p:nvSpPr>
        <p:spPr>
          <a:xfrm>
            <a:off x="527769" y="2211262"/>
            <a:ext cx="3187091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8000" b="1" spc="-150" dirty="0">
                <a:solidFill>
                  <a:schemeClr val="accent2">
                    <a:lumMod val="60000"/>
                    <a:lumOff val="40000"/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rPr>
              <a:t>Part </a:t>
            </a:r>
            <a:r>
              <a:rPr lang="en-US" altLang="ko-KR" sz="8000" b="1" spc="-150" dirty="0" smtClean="0">
                <a:solidFill>
                  <a:schemeClr val="accent2">
                    <a:lumMod val="60000"/>
                    <a:lumOff val="40000"/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rPr>
              <a:t>2.</a:t>
            </a:r>
            <a:endParaRPr lang="ko-KR" altLang="en-US" sz="8000" b="1" spc="-150" dirty="0">
              <a:solidFill>
                <a:schemeClr val="accent2">
                  <a:lumMod val="60000"/>
                  <a:lumOff val="40000"/>
                  <a:alpha val="70000"/>
                </a:schemeClr>
              </a:solidFill>
              <a:latin typeface="+mj-lt"/>
              <a:ea typeface="THE명품고딕L" panose="02020603020101020101" pitchFamily="18" charset="-127"/>
            </a:endParaRPr>
          </a:p>
        </p:txBody>
      </p:sp>
      <p:grpSp>
        <p:nvGrpSpPr>
          <p:cNvPr id="15" name="그룹 14"/>
          <p:cNvGrpSpPr/>
          <p:nvPr/>
        </p:nvGrpSpPr>
        <p:grpSpPr>
          <a:xfrm>
            <a:off x="583464" y="3541759"/>
            <a:ext cx="6238503" cy="769441"/>
            <a:chOff x="510077" y="2691080"/>
            <a:chExt cx="6238503" cy="769441"/>
          </a:xfrm>
        </p:grpSpPr>
        <p:sp>
          <p:nvSpPr>
            <p:cNvPr id="16" name="TextBox 15"/>
            <p:cNvSpPr txBox="1"/>
            <p:nvPr/>
          </p:nvSpPr>
          <p:spPr>
            <a:xfrm>
              <a:off x="510077" y="2691080"/>
              <a:ext cx="5516254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4400" b="1" spc="-150" dirty="0">
                  <a:solidFill>
                    <a:schemeClr val="bg1">
                      <a:alpha val="70000"/>
                    </a:schemeClr>
                  </a:solidFill>
                  <a:latin typeface="+mj-lt"/>
                  <a:ea typeface="THE명품고딕L" panose="02020603020101020101" pitchFamily="18" charset="-127"/>
                </a:rPr>
                <a:t>Extracurricular Activity</a:t>
              </a:r>
              <a:endParaRPr lang="ko-KR" altLang="en-US" sz="4400" b="1" spc="-150" dirty="0">
                <a:solidFill>
                  <a:schemeClr val="bg1">
                    <a:alpha val="70000"/>
                  </a:schemeClr>
                </a:solidFill>
                <a:latin typeface="+mj-lt"/>
                <a:ea typeface="THE명품고딕L" panose="02020603020101020101" pitchFamily="18" charset="-127"/>
              </a:endParaRPr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1232326" y="2691080"/>
              <a:ext cx="5516254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4400" b="1" spc="-150" dirty="0">
                  <a:solidFill>
                    <a:schemeClr val="tx1">
                      <a:lumMod val="20000"/>
                      <a:lumOff val="80000"/>
                      <a:alpha val="10000"/>
                    </a:schemeClr>
                  </a:solidFill>
                  <a:latin typeface="+mj-lt"/>
                  <a:ea typeface="THE명품고딕L" panose="02020603020101020101" pitchFamily="18" charset="-127"/>
                </a:rPr>
                <a:t>Extracurricular Activity</a:t>
              </a:r>
            </a:p>
          </p:txBody>
        </p:sp>
      </p:grpSp>
      <p:cxnSp>
        <p:nvCxnSpPr>
          <p:cNvPr id="19" name="직선 연결선 18"/>
          <p:cNvCxnSpPr/>
          <p:nvPr/>
        </p:nvCxnSpPr>
        <p:spPr>
          <a:xfrm>
            <a:off x="635000" y="3429236"/>
            <a:ext cx="5080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517533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0"/>
            <a:ext cx="12192000" cy="16383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" name="직선 연결선 1"/>
          <p:cNvCxnSpPr/>
          <p:nvPr/>
        </p:nvCxnSpPr>
        <p:spPr>
          <a:xfrm>
            <a:off x="139700" y="491296"/>
            <a:ext cx="1993900" cy="0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481886" y="652394"/>
            <a:ext cx="7537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3200" b="1" dirty="0" smtClean="0">
                <a:solidFill>
                  <a:schemeClr val="accent4"/>
                </a:solidFill>
              </a:rPr>
              <a:t>2.1</a:t>
            </a:r>
            <a:endParaRPr lang="ko-KR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63852" y="645071"/>
            <a:ext cx="3304110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000" spc="-150" dirty="0">
                <a:solidFill>
                  <a:schemeClr val="accent4"/>
                </a:solidFill>
                <a:latin typeface="+mj-ea"/>
              </a:rPr>
              <a:t>대 </a:t>
            </a:r>
            <a:r>
              <a:rPr lang="en-US" altLang="ko-KR" sz="3000" spc="-150" dirty="0">
                <a:solidFill>
                  <a:schemeClr val="accent4"/>
                </a:solidFill>
                <a:latin typeface="+mj-ea"/>
              </a:rPr>
              <a:t>· </a:t>
            </a:r>
            <a:r>
              <a:rPr lang="ko-KR" altLang="en-US" sz="3000" spc="-150" dirty="0">
                <a:solidFill>
                  <a:schemeClr val="accent4"/>
                </a:solidFill>
                <a:latin typeface="+mj-ea"/>
              </a:rPr>
              <a:t>내외 활동 이력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9252" y="1180991"/>
            <a:ext cx="233108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spc="-150" dirty="0" smtClean="0">
                <a:solidFill>
                  <a:schemeClr val="accent4"/>
                </a:solidFill>
              </a:rPr>
              <a:t>현재까지의 </a:t>
            </a:r>
            <a:r>
              <a:rPr lang="ko-KR" altLang="en-US" sz="1400" spc="-150" dirty="0">
                <a:solidFill>
                  <a:schemeClr val="accent4"/>
                </a:solidFill>
              </a:rPr>
              <a:t>대 </a:t>
            </a:r>
            <a:r>
              <a:rPr lang="en-US" altLang="ko-KR" sz="1400" spc="-150" dirty="0">
                <a:solidFill>
                  <a:schemeClr val="accent4"/>
                </a:solidFill>
              </a:rPr>
              <a:t>· </a:t>
            </a:r>
            <a:r>
              <a:rPr lang="ko-KR" altLang="en-US" sz="1400" spc="-150" dirty="0">
                <a:solidFill>
                  <a:schemeClr val="accent4"/>
                </a:solidFill>
              </a:rPr>
              <a:t>내외 활동 경험</a:t>
            </a:r>
          </a:p>
        </p:txBody>
      </p:sp>
      <p:sp>
        <p:nvSpPr>
          <p:cNvPr id="5" name="직사각형 4"/>
          <p:cNvSpPr/>
          <p:nvPr/>
        </p:nvSpPr>
        <p:spPr>
          <a:xfrm>
            <a:off x="2289252" y="2174220"/>
            <a:ext cx="2637081" cy="4010025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9" name="TextBox 38"/>
          <p:cNvSpPr txBox="1"/>
          <p:nvPr/>
        </p:nvSpPr>
        <p:spPr>
          <a:xfrm>
            <a:off x="8085123" y="3601039"/>
            <a:ext cx="3395481" cy="9417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ko-KR" altLang="en-US" dirty="0">
                <a:solidFill>
                  <a:schemeClr val="accent4"/>
                </a:solidFill>
              </a:rPr>
              <a:t>제</a:t>
            </a:r>
            <a:r>
              <a:rPr lang="en-US" altLang="ko-KR" dirty="0">
                <a:solidFill>
                  <a:schemeClr val="accent4"/>
                </a:solidFill>
              </a:rPr>
              <a:t>3</a:t>
            </a:r>
            <a:r>
              <a:rPr lang="ko-KR" altLang="en-US" dirty="0">
                <a:solidFill>
                  <a:schemeClr val="accent4"/>
                </a:solidFill>
              </a:rPr>
              <a:t>회</a:t>
            </a:r>
            <a:r>
              <a:rPr lang="en-US" altLang="ko-KR" dirty="0">
                <a:solidFill>
                  <a:schemeClr val="accent4"/>
                </a:solidFill>
              </a:rPr>
              <a:t> OO </a:t>
            </a:r>
            <a:r>
              <a:rPr lang="ko-KR" altLang="en-US" dirty="0">
                <a:solidFill>
                  <a:schemeClr val="accent4"/>
                </a:solidFill>
              </a:rPr>
              <a:t>마케팅 공모전 </a:t>
            </a:r>
            <a:r>
              <a:rPr lang="en-US" altLang="ko-KR" dirty="0">
                <a:solidFill>
                  <a:schemeClr val="accent4"/>
                </a:solidFill>
              </a:rPr>
              <a:t>OOO</a:t>
            </a:r>
            <a:r>
              <a:rPr lang="ko-KR" altLang="en-US" dirty="0">
                <a:solidFill>
                  <a:schemeClr val="accent4"/>
                </a:solidFill>
              </a:rPr>
              <a:t>상</a:t>
            </a:r>
            <a:endParaRPr lang="en-US" altLang="ko-KR" dirty="0">
              <a:solidFill>
                <a:schemeClr val="accent4"/>
              </a:solidFill>
            </a:endParaRPr>
          </a:p>
          <a:p>
            <a:pPr>
              <a:lnSpc>
                <a:spcPct val="120000"/>
              </a:lnSpc>
            </a:pPr>
            <a:r>
              <a:rPr lang="ko-KR" altLang="en-US" sz="1400" dirty="0">
                <a:solidFill>
                  <a:schemeClr val="accent4"/>
                </a:solidFill>
              </a:rPr>
              <a:t>아이디어 기획 및 </a:t>
            </a:r>
            <a:r>
              <a:rPr lang="en-US" altLang="ko-KR" sz="1400" dirty="0">
                <a:solidFill>
                  <a:schemeClr val="accent4"/>
                </a:solidFill>
              </a:rPr>
              <a:t>OO </a:t>
            </a:r>
            <a:r>
              <a:rPr lang="ko-KR" altLang="en-US" sz="1400" dirty="0">
                <a:solidFill>
                  <a:schemeClr val="accent4"/>
                </a:solidFill>
              </a:rPr>
              <a:t>참여</a:t>
            </a:r>
            <a:endParaRPr lang="en-US" altLang="ko-KR" sz="1400" dirty="0">
              <a:solidFill>
                <a:schemeClr val="accent4"/>
              </a:solidFill>
            </a:endParaRPr>
          </a:p>
          <a:p>
            <a:pPr>
              <a:lnSpc>
                <a:spcPct val="120000"/>
              </a:lnSpc>
            </a:pPr>
            <a:r>
              <a:rPr lang="en-US" altLang="ko-KR" sz="1400" dirty="0">
                <a:solidFill>
                  <a:schemeClr val="accent4"/>
                </a:solidFill>
              </a:rPr>
              <a:t>2012.11</a:t>
            </a:r>
            <a:endParaRPr lang="ko-KR" altLang="en-US" sz="1400" dirty="0">
              <a:solidFill>
                <a:schemeClr val="accent4"/>
              </a:solidFill>
            </a:endParaRPr>
          </a:p>
        </p:txBody>
      </p:sp>
      <p:cxnSp>
        <p:nvCxnSpPr>
          <p:cNvPr id="40" name="직선 연결선 39"/>
          <p:cNvCxnSpPr/>
          <p:nvPr/>
        </p:nvCxnSpPr>
        <p:spPr>
          <a:xfrm>
            <a:off x="7962900" y="3647580"/>
            <a:ext cx="0" cy="848715"/>
          </a:xfrm>
          <a:prstGeom prst="line">
            <a:avLst/>
          </a:prstGeom>
          <a:ln w="762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직사각형 40"/>
          <p:cNvSpPr/>
          <p:nvPr/>
        </p:nvSpPr>
        <p:spPr>
          <a:xfrm>
            <a:off x="5048555" y="2174220"/>
            <a:ext cx="2637081" cy="4010025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508044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오늘의 PPT 색상 테마 008">
      <a:dk1>
        <a:sysClr val="windowText" lastClr="000000"/>
      </a:dk1>
      <a:lt1>
        <a:sysClr val="window" lastClr="FFFFFF"/>
      </a:lt1>
      <a:dk2>
        <a:srgbClr val="3A3838"/>
      </a:dk2>
      <a:lt2>
        <a:srgbClr val="E7E6E6"/>
      </a:lt2>
      <a:accent1>
        <a:srgbClr val="75A99E"/>
      </a:accent1>
      <a:accent2>
        <a:srgbClr val="49A6A6"/>
      </a:accent2>
      <a:accent3>
        <a:srgbClr val="E1E6D7"/>
      </a:accent3>
      <a:accent4>
        <a:srgbClr val="5F5E58"/>
      </a:accent4>
      <a:accent5>
        <a:srgbClr val="544F4D"/>
      </a:accent5>
      <a:accent6>
        <a:srgbClr val="E0EAF7"/>
      </a:accent6>
      <a:hlink>
        <a:srgbClr val="FCBB04"/>
      </a:hlink>
      <a:folHlink>
        <a:srgbClr val="FCBB04"/>
      </a:folHlink>
    </a:clrScheme>
    <a:fontScheme name="free">
      <a:majorFont>
        <a:latin typeface="Arial"/>
        <a:ea typeface="나눔스퀘어라운드 Regular"/>
        <a:cs typeface=""/>
      </a:majorFont>
      <a:minorFont>
        <a:latin typeface="Arial"/>
        <a:ea typeface="나눔스퀘어라운드 Regular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2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1208</TotalTime>
  <Words>386</Words>
  <Application>Microsoft Office PowerPoint</Application>
  <PresentationFormat>와이드스크린</PresentationFormat>
  <Paragraphs>148</Paragraphs>
  <Slides>17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17</vt:i4>
      </vt:variant>
    </vt:vector>
  </HeadingPairs>
  <TitlesOfParts>
    <vt:vector size="24" baseType="lpstr">
      <vt:lpstr>THE명품고딕L</vt:lpstr>
      <vt:lpstr>나눔고딕</vt:lpstr>
      <vt:lpstr>나눔스퀘어라운드 Regular</vt:lpstr>
      <vt:lpstr>맑은 고딕</vt:lpstr>
      <vt:lpstr>Arial</vt:lpstr>
      <vt:lpstr>Times New Roman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Saebyeol Yu</dc:creator>
  <cp:lastModifiedBy>Microsoft 계정</cp:lastModifiedBy>
  <cp:revision>59</cp:revision>
  <dcterms:created xsi:type="dcterms:W3CDTF">2015-07-07T04:48:58Z</dcterms:created>
  <dcterms:modified xsi:type="dcterms:W3CDTF">2022-03-14T01:14:18Z</dcterms:modified>
</cp:coreProperties>
</file>

<file path=docProps/thumbnail.jpeg>
</file>